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3849" r:id="rId6"/>
    <p:sldId id="3852" r:id="rId7"/>
    <p:sldId id="3853" r:id="rId8"/>
    <p:sldId id="3854" r:id="rId9"/>
    <p:sldId id="3855" r:id="rId10"/>
    <p:sldId id="3856" r:id="rId11"/>
    <p:sldId id="3862" r:id="rId12"/>
    <p:sldId id="3861" r:id="rId13"/>
    <p:sldId id="3860" r:id="rId14"/>
    <p:sldId id="3858" r:id="rId15"/>
    <p:sldId id="3857" r:id="rId16"/>
    <p:sldId id="38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A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94" autoAdjust="0"/>
  </p:normalViewPr>
  <p:slideViewPr>
    <p:cSldViewPr snapToGrid="0">
      <p:cViewPr>
        <p:scale>
          <a:sx n="110" d="100"/>
          <a:sy n="110" d="100"/>
        </p:scale>
        <p:origin x="78" y="426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24" Type="http://schemas.openxmlformats.org/officeDocument/2006/relationships/image" Target="../media/image39.sv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svg"/><Relationship Id="rId19" Type="http://schemas.openxmlformats.org/officeDocument/2006/relationships/image" Target="../media/image34.pn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54E6C8-C787-4089-97D5-DC701B7075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09FDFEE-4592-4341-842B-97D1D687A1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HTML &amp; CSS</a:t>
          </a:r>
        </a:p>
      </dgm:t>
    </dgm:pt>
    <dgm:pt modelId="{10BF2FF1-1D8D-4903-B231-15542D349472}" type="parTrans" cxnId="{B0FA75C2-48A6-463F-A9C4-F94E3611B7C5}">
      <dgm:prSet/>
      <dgm:spPr/>
      <dgm:t>
        <a:bodyPr/>
        <a:lstStyle/>
        <a:p>
          <a:endParaRPr lang="en-US"/>
        </a:p>
      </dgm:t>
    </dgm:pt>
    <dgm:pt modelId="{CFFC161C-DB3D-49AD-A4D4-848728EA721B}" type="sibTrans" cxnId="{B0FA75C2-48A6-463F-A9C4-F94E3611B7C5}">
      <dgm:prSet/>
      <dgm:spPr/>
      <dgm:t>
        <a:bodyPr/>
        <a:lstStyle/>
        <a:p>
          <a:endParaRPr lang="en-US"/>
        </a:p>
      </dgm:t>
    </dgm:pt>
    <dgm:pt modelId="{667F40DB-C8DD-4421-A3FB-15979BEBBE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TS &amp; Angular Framework</a:t>
          </a:r>
        </a:p>
      </dgm:t>
    </dgm:pt>
    <dgm:pt modelId="{A56314FC-E8B8-48DB-B377-3DECFD6C6959}" type="parTrans" cxnId="{88ED2E66-3781-49BD-8CC4-8C3C24446497}">
      <dgm:prSet/>
      <dgm:spPr/>
      <dgm:t>
        <a:bodyPr/>
        <a:lstStyle/>
        <a:p>
          <a:endParaRPr lang="en-US"/>
        </a:p>
      </dgm:t>
    </dgm:pt>
    <dgm:pt modelId="{D03E31EA-94E4-4529-8860-9A1F6D1CE80B}" type="sibTrans" cxnId="{88ED2E66-3781-49BD-8CC4-8C3C24446497}">
      <dgm:prSet/>
      <dgm:spPr/>
      <dgm:t>
        <a:bodyPr/>
        <a:lstStyle/>
        <a:p>
          <a:endParaRPr lang="en-US"/>
        </a:p>
      </dgm:t>
    </dgm:pt>
    <dgm:pt modelId="{7778A09E-4BE5-40A3-B3C8-5D16EDEE14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MongoDB</a:t>
          </a:r>
        </a:p>
      </dgm:t>
    </dgm:pt>
    <dgm:pt modelId="{99C67803-ECD6-4CEF-9F78-E2F2BFD805B0}" type="parTrans" cxnId="{9F4C7661-74A5-401B-9C08-31B2A3B0A7CD}">
      <dgm:prSet/>
      <dgm:spPr/>
      <dgm:t>
        <a:bodyPr/>
        <a:lstStyle/>
        <a:p>
          <a:endParaRPr lang="en-US"/>
        </a:p>
      </dgm:t>
    </dgm:pt>
    <dgm:pt modelId="{77899EC1-08EB-480E-8674-D3A34DC6E4F4}" type="sibTrans" cxnId="{9F4C7661-74A5-401B-9C08-31B2A3B0A7CD}">
      <dgm:prSet/>
      <dgm:spPr/>
      <dgm:t>
        <a:bodyPr/>
        <a:lstStyle/>
        <a:p>
          <a:endParaRPr lang="en-US"/>
        </a:p>
      </dgm:t>
    </dgm:pt>
    <dgm:pt modelId="{D1294903-B96C-4373-89D4-C2054EA8DC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SpringBoot &amp; Spring Framework, OpenFeign, AMQP RabbitMQ</a:t>
          </a:r>
        </a:p>
      </dgm:t>
    </dgm:pt>
    <dgm:pt modelId="{798C9E93-0B93-4E6C-A04B-90DB54EDDCBE}" type="parTrans" cxnId="{B34DF771-BCE0-49A1-9BF8-8D29453919AF}">
      <dgm:prSet/>
      <dgm:spPr/>
      <dgm:t>
        <a:bodyPr/>
        <a:lstStyle/>
        <a:p>
          <a:endParaRPr lang="en-US"/>
        </a:p>
      </dgm:t>
    </dgm:pt>
    <dgm:pt modelId="{FD15BC3A-8EC4-4D17-ABCE-199E69B487E3}" type="sibTrans" cxnId="{B34DF771-BCE0-49A1-9BF8-8D29453919AF}">
      <dgm:prSet/>
      <dgm:spPr/>
      <dgm:t>
        <a:bodyPr/>
        <a:lstStyle/>
        <a:p>
          <a:endParaRPr lang="en-US"/>
        </a:p>
      </dgm:t>
    </dgm:pt>
    <dgm:pt modelId="{0887DADB-23C5-4A2E-87E2-EE7DDC997F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Angular Material, Google Maps API,  Bootstrap</a:t>
          </a:r>
        </a:p>
      </dgm:t>
    </dgm:pt>
    <dgm:pt modelId="{118CA8A3-FC1C-4465-A299-5C47610E149C}" type="parTrans" cxnId="{9A00653A-9301-4C87-BFC5-3B4D1CAE82DA}">
      <dgm:prSet/>
      <dgm:spPr/>
      <dgm:t>
        <a:bodyPr/>
        <a:lstStyle/>
        <a:p>
          <a:endParaRPr lang="en-US"/>
        </a:p>
      </dgm:t>
    </dgm:pt>
    <dgm:pt modelId="{05E1D180-2094-480E-9090-6F48B7C7B177}" type="sibTrans" cxnId="{9A00653A-9301-4C87-BFC5-3B4D1CAE82DA}">
      <dgm:prSet/>
      <dgm:spPr/>
      <dgm:t>
        <a:bodyPr/>
        <a:lstStyle/>
        <a:p>
          <a:endParaRPr lang="en-US"/>
        </a:p>
      </dgm:t>
    </dgm:pt>
    <dgm:pt modelId="{C7B59C18-934C-41B3-AEC1-8BEF4F6916D8}" type="pres">
      <dgm:prSet presAssocID="{7654E6C8-C787-4089-97D5-DC701B70757F}" presName="root" presStyleCnt="0">
        <dgm:presLayoutVars>
          <dgm:dir/>
          <dgm:resizeHandles val="exact"/>
        </dgm:presLayoutVars>
      </dgm:prSet>
      <dgm:spPr/>
    </dgm:pt>
    <dgm:pt modelId="{3F062881-AA77-4999-875D-2567BC3D60B3}" type="pres">
      <dgm:prSet presAssocID="{209FDFEE-4592-4341-842B-97D1D687A1F0}" presName="compNode" presStyleCnt="0"/>
      <dgm:spPr/>
    </dgm:pt>
    <dgm:pt modelId="{03B52FDE-C226-4763-BBC0-6B1F770AABDF}" type="pres">
      <dgm:prSet presAssocID="{209FDFEE-4592-4341-842B-97D1D687A1F0}" presName="bgRect" presStyleLbl="bgShp" presStyleIdx="0" presStyleCnt="5"/>
      <dgm:spPr/>
    </dgm:pt>
    <dgm:pt modelId="{5B1041D8-A131-4231-A2BF-3D2B141A7687}" type="pres">
      <dgm:prSet presAssocID="{209FDFEE-4592-4341-842B-97D1D687A1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 Ux with solid fill"/>
        </a:ext>
      </dgm:extLst>
    </dgm:pt>
    <dgm:pt modelId="{1EF3FE4E-7FED-4574-80E4-9FBDA7600F9E}" type="pres">
      <dgm:prSet presAssocID="{209FDFEE-4592-4341-842B-97D1D687A1F0}" presName="spaceRect" presStyleCnt="0"/>
      <dgm:spPr/>
    </dgm:pt>
    <dgm:pt modelId="{377B7F13-A3C5-46AE-9E26-DE6BE0CCB05C}" type="pres">
      <dgm:prSet presAssocID="{209FDFEE-4592-4341-842B-97D1D687A1F0}" presName="parTx" presStyleLbl="revTx" presStyleIdx="0" presStyleCnt="5">
        <dgm:presLayoutVars>
          <dgm:chMax val="0"/>
          <dgm:chPref val="0"/>
        </dgm:presLayoutVars>
      </dgm:prSet>
      <dgm:spPr/>
    </dgm:pt>
    <dgm:pt modelId="{44079D65-62F2-4184-8E4B-354124119D65}" type="pres">
      <dgm:prSet presAssocID="{CFFC161C-DB3D-49AD-A4D4-848728EA721B}" presName="sibTrans" presStyleCnt="0"/>
      <dgm:spPr/>
    </dgm:pt>
    <dgm:pt modelId="{DEBBA19A-2CCD-4E82-B9B6-3150F14C947C}" type="pres">
      <dgm:prSet presAssocID="{667F40DB-C8DD-4421-A3FB-15979BEBBEA9}" presName="compNode" presStyleCnt="0"/>
      <dgm:spPr/>
    </dgm:pt>
    <dgm:pt modelId="{3C294FCA-81D1-4BE7-BE02-A74E8939C902}" type="pres">
      <dgm:prSet presAssocID="{667F40DB-C8DD-4421-A3FB-15979BEBBEA9}" presName="bgRect" presStyleLbl="bgShp" presStyleIdx="1" presStyleCnt="5"/>
      <dgm:spPr/>
    </dgm:pt>
    <dgm:pt modelId="{7042F0E9-ADEF-4298-B052-4FD4D819B68A}" type="pres">
      <dgm:prSet presAssocID="{667F40DB-C8DD-4421-A3FB-15979BEBBEA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BD7C012-1340-4ED6-9602-80CFB441F825}" type="pres">
      <dgm:prSet presAssocID="{667F40DB-C8DD-4421-A3FB-15979BEBBEA9}" presName="spaceRect" presStyleCnt="0"/>
      <dgm:spPr/>
    </dgm:pt>
    <dgm:pt modelId="{93E14046-D488-4BB6-8BF4-01841CF88942}" type="pres">
      <dgm:prSet presAssocID="{667F40DB-C8DD-4421-A3FB-15979BEBBEA9}" presName="parTx" presStyleLbl="revTx" presStyleIdx="1" presStyleCnt="5">
        <dgm:presLayoutVars>
          <dgm:chMax val="0"/>
          <dgm:chPref val="0"/>
        </dgm:presLayoutVars>
      </dgm:prSet>
      <dgm:spPr/>
    </dgm:pt>
    <dgm:pt modelId="{5544D7D4-CC61-4F75-9E35-699CD7FA371D}" type="pres">
      <dgm:prSet presAssocID="{D03E31EA-94E4-4529-8860-9A1F6D1CE80B}" presName="sibTrans" presStyleCnt="0"/>
      <dgm:spPr/>
    </dgm:pt>
    <dgm:pt modelId="{EEAA6445-D6DB-4234-A718-37F07FFC848B}" type="pres">
      <dgm:prSet presAssocID="{7778A09E-4BE5-40A3-B3C8-5D16EDEE1481}" presName="compNode" presStyleCnt="0"/>
      <dgm:spPr/>
    </dgm:pt>
    <dgm:pt modelId="{A9BF1A89-DD3E-4483-B4E5-F83465824D31}" type="pres">
      <dgm:prSet presAssocID="{7778A09E-4BE5-40A3-B3C8-5D16EDEE1481}" presName="bgRect" presStyleLbl="bgShp" presStyleIdx="2" presStyleCnt="5"/>
      <dgm:spPr/>
    </dgm:pt>
    <dgm:pt modelId="{78FC545C-2842-47D5-B09D-4502BF525778}" type="pres">
      <dgm:prSet presAssocID="{7778A09E-4BE5-40A3-B3C8-5D16EDEE148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F798B24-046A-4E63-9E4F-685E46E75205}" type="pres">
      <dgm:prSet presAssocID="{7778A09E-4BE5-40A3-B3C8-5D16EDEE1481}" presName="spaceRect" presStyleCnt="0"/>
      <dgm:spPr/>
    </dgm:pt>
    <dgm:pt modelId="{D3563A0F-2E9F-475F-93C2-C4468F5E36AF}" type="pres">
      <dgm:prSet presAssocID="{7778A09E-4BE5-40A3-B3C8-5D16EDEE1481}" presName="parTx" presStyleLbl="revTx" presStyleIdx="2" presStyleCnt="5">
        <dgm:presLayoutVars>
          <dgm:chMax val="0"/>
          <dgm:chPref val="0"/>
        </dgm:presLayoutVars>
      </dgm:prSet>
      <dgm:spPr/>
    </dgm:pt>
    <dgm:pt modelId="{98B14375-1A62-4D08-B2AE-3E074175ED26}" type="pres">
      <dgm:prSet presAssocID="{77899EC1-08EB-480E-8674-D3A34DC6E4F4}" presName="sibTrans" presStyleCnt="0"/>
      <dgm:spPr/>
    </dgm:pt>
    <dgm:pt modelId="{24B17608-8068-4F80-8008-7956A17CD66C}" type="pres">
      <dgm:prSet presAssocID="{D1294903-B96C-4373-89D4-C2054EA8DCDC}" presName="compNode" presStyleCnt="0"/>
      <dgm:spPr/>
    </dgm:pt>
    <dgm:pt modelId="{16E31255-8064-44F0-BEF5-C48FA4E5853B}" type="pres">
      <dgm:prSet presAssocID="{D1294903-B96C-4373-89D4-C2054EA8DCDC}" presName="bgRect" presStyleLbl="bgShp" presStyleIdx="3" presStyleCnt="5"/>
      <dgm:spPr/>
    </dgm:pt>
    <dgm:pt modelId="{1DAE6BA7-4944-4368-BE62-BC6E04BC7387}" type="pres">
      <dgm:prSet presAssocID="{D1294903-B96C-4373-89D4-C2054EA8DCD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43B75AC6-9535-4775-9425-37EF13176E1D}" type="pres">
      <dgm:prSet presAssocID="{D1294903-B96C-4373-89D4-C2054EA8DCDC}" presName="spaceRect" presStyleCnt="0"/>
      <dgm:spPr/>
    </dgm:pt>
    <dgm:pt modelId="{A1AED9E2-93EF-4659-B8D6-B814E091541E}" type="pres">
      <dgm:prSet presAssocID="{D1294903-B96C-4373-89D4-C2054EA8DCDC}" presName="parTx" presStyleLbl="revTx" presStyleIdx="3" presStyleCnt="5">
        <dgm:presLayoutVars>
          <dgm:chMax val="0"/>
          <dgm:chPref val="0"/>
        </dgm:presLayoutVars>
      </dgm:prSet>
      <dgm:spPr/>
    </dgm:pt>
    <dgm:pt modelId="{619C2A0B-8FAC-435C-970A-55A3EFC2501C}" type="pres">
      <dgm:prSet presAssocID="{FD15BC3A-8EC4-4D17-ABCE-199E69B487E3}" presName="sibTrans" presStyleCnt="0"/>
      <dgm:spPr/>
    </dgm:pt>
    <dgm:pt modelId="{10592D19-D8A7-4446-B7C4-7A2BAB40769D}" type="pres">
      <dgm:prSet presAssocID="{0887DADB-23C5-4A2E-87E2-EE7DDC997FB8}" presName="compNode" presStyleCnt="0"/>
      <dgm:spPr/>
    </dgm:pt>
    <dgm:pt modelId="{AE62788B-5B31-429E-82C2-B2F020959989}" type="pres">
      <dgm:prSet presAssocID="{0887DADB-23C5-4A2E-87E2-EE7DDC997FB8}" presName="bgRect" presStyleLbl="bgShp" presStyleIdx="4" presStyleCnt="5"/>
      <dgm:spPr/>
    </dgm:pt>
    <dgm:pt modelId="{AA20422E-E73A-4C4E-BE2E-882F700FD271}" type="pres">
      <dgm:prSet presAssocID="{0887DADB-23C5-4A2E-87E2-EE7DDC997FB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lette with solid fill"/>
        </a:ext>
      </dgm:extLst>
    </dgm:pt>
    <dgm:pt modelId="{1D1A5D4B-E7FB-42AA-AB09-43D929FBFCA0}" type="pres">
      <dgm:prSet presAssocID="{0887DADB-23C5-4A2E-87E2-EE7DDC997FB8}" presName="spaceRect" presStyleCnt="0"/>
      <dgm:spPr/>
    </dgm:pt>
    <dgm:pt modelId="{D4ADF18A-BC53-4AAF-910D-936B244ACE12}" type="pres">
      <dgm:prSet presAssocID="{0887DADB-23C5-4A2E-87E2-EE7DDC997FB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1A2AD09-D412-460F-A7E2-1D7765F0B69C}" type="presOf" srcId="{667F40DB-C8DD-4421-A3FB-15979BEBBEA9}" destId="{93E14046-D488-4BB6-8BF4-01841CF88942}" srcOrd="0" destOrd="0" presId="urn:microsoft.com/office/officeart/2018/2/layout/IconVerticalSolidList"/>
    <dgm:cxn modelId="{9A00653A-9301-4C87-BFC5-3B4D1CAE82DA}" srcId="{7654E6C8-C787-4089-97D5-DC701B70757F}" destId="{0887DADB-23C5-4A2E-87E2-EE7DDC997FB8}" srcOrd="4" destOrd="0" parTransId="{118CA8A3-FC1C-4465-A299-5C47610E149C}" sibTransId="{05E1D180-2094-480E-9090-6F48B7C7B177}"/>
    <dgm:cxn modelId="{9F4C7661-74A5-401B-9C08-31B2A3B0A7CD}" srcId="{7654E6C8-C787-4089-97D5-DC701B70757F}" destId="{7778A09E-4BE5-40A3-B3C8-5D16EDEE1481}" srcOrd="2" destOrd="0" parTransId="{99C67803-ECD6-4CEF-9F78-E2F2BFD805B0}" sibTransId="{77899EC1-08EB-480E-8674-D3A34DC6E4F4}"/>
    <dgm:cxn modelId="{88ED2E66-3781-49BD-8CC4-8C3C24446497}" srcId="{7654E6C8-C787-4089-97D5-DC701B70757F}" destId="{667F40DB-C8DD-4421-A3FB-15979BEBBEA9}" srcOrd="1" destOrd="0" parTransId="{A56314FC-E8B8-48DB-B377-3DECFD6C6959}" sibTransId="{D03E31EA-94E4-4529-8860-9A1F6D1CE80B}"/>
    <dgm:cxn modelId="{B34DF771-BCE0-49A1-9BF8-8D29453919AF}" srcId="{7654E6C8-C787-4089-97D5-DC701B70757F}" destId="{D1294903-B96C-4373-89D4-C2054EA8DCDC}" srcOrd="3" destOrd="0" parTransId="{798C9E93-0B93-4E6C-A04B-90DB54EDDCBE}" sibTransId="{FD15BC3A-8EC4-4D17-ABCE-199E69B487E3}"/>
    <dgm:cxn modelId="{1000B059-683D-4690-AA61-516BBB3C5364}" type="presOf" srcId="{0887DADB-23C5-4A2E-87E2-EE7DDC997FB8}" destId="{D4ADF18A-BC53-4AAF-910D-936B244ACE12}" srcOrd="0" destOrd="0" presId="urn:microsoft.com/office/officeart/2018/2/layout/IconVerticalSolidList"/>
    <dgm:cxn modelId="{BB31D194-CBFD-4FAD-A4CE-1EA6C97183C6}" type="presOf" srcId="{7654E6C8-C787-4089-97D5-DC701B70757F}" destId="{C7B59C18-934C-41B3-AEC1-8BEF4F6916D8}" srcOrd="0" destOrd="0" presId="urn:microsoft.com/office/officeart/2018/2/layout/IconVerticalSolidList"/>
    <dgm:cxn modelId="{B0FA75C2-48A6-463F-A9C4-F94E3611B7C5}" srcId="{7654E6C8-C787-4089-97D5-DC701B70757F}" destId="{209FDFEE-4592-4341-842B-97D1D687A1F0}" srcOrd="0" destOrd="0" parTransId="{10BF2FF1-1D8D-4903-B231-15542D349472}" sibTransId="{CFFC161C-DB3D-49AD-A4D4-848728EA721B}"/>
    <dgm:cxn modelId="{B09D4EC9-7831-4E43-A445-8293168A1686}" type="presOf" srcId="{209FDFEE-4592-4341-842B-97D1D687A1F0}" destId="{377B7F13-A3C5-46AE-9E26-DE6BE0CCB05C}" srcOrd="0" destOrd="0" presId="urn:microsoft.com/office/officeart/2018/2/layout/IconVerticalSolidList"/>
    <dgm:cxn modelId="{F128C1E1-D839-40F8-B222-7DD70CBEE825}" type="presOf" srcId="{D1294903-B96C-4373-89D4-C2054EA8DCDC}" destId="{A1AED9E2-93EF-4659-B8D6-B814E091541E}" srcOrd="0" destOrd="0" presId="urn:microsoft.com/office/officeart/2018/2/layout/IconVerticalSolidList"/>
    <dgm:cxn modelId="{D15096EA-68AD-4CFF-9D03-A85DEFAEF055}" type="presOf" srcId="{7778A09E-4BE5-40A3-B3C8-5D16EDEE1481}" destId="{D3563A0F-2E9F-475F-93C2-C4468F5E36AF}" srcOrd="0" destOrd="0" presId="urn:microsoft.com/office/officeart/2018/2/layout/IconVerticalSolidList"/>
    <dgm:cxn modelId="{93134F6A-4BB3-4DB4-B172-4CA2DF0143C5}" type="presParOf" srcId="{C7B59C18-934C-41B3-AEC1-8BEF4F6916D8}" destId="{3F062881-AA77-4999-875D-2567BC3D60B3}" srcOrd="0" destOrd="0" presId="urn:microsoft.com/office/officeart/2018/2/layout/IconVerticalSolidList"/>
    <dgm:cxn modelId="{D50E9E01-F981-437B-A486-0C0521CA4D90}" type="presParOf" srcId="{3F062881-AA77-4999-875D-2567BC3D60B3}" destId="{03B52FDE-C226-4763-BBC0-6B1F770AABDF}" srcOrd="0" destOrd="0" presId="urn:microsoft.com/office/officeart/2018/2/layout/IconVerticalSolidList"/>
    <dgm:cxn modelId="{92F238DC-E96E-4824-8F28-EF53C7939358}" type="presParOf" srcId="{3F062881-AA77-4999-875D-2567BC3D60B3}" destId="{5B1041D8-A131-4231-A2BF-3D2B141A7687}" srcOrd="1" destOrd="0" presId="urn:microsoft.com/office/officeart/2018/2/layout/IconVerticalSolidList"/>
    <dgm:cxn modelId="{AE6A3F0A-8826-4D26-A760-2062DE0027E0}" type="presParOf" srcId="{3F062881-AA77-4999-875D-2567BC3D60B3}" destId="{1EF3FE4E-7FED-4574-80E4-9FBDA7600F9E}" srcOrd="2" destOrd="0" presId="urn:microsoft.com/office/officeart/2018/2/layout/IconVerticalSolidList"/>
    <dgm:cxn modelId="{49DCC780-5CE6-4273-991C-DC7DDC9F2B45}" type="presParOf" srcId="{3F062881-AA77-4999-875D-2567BC3D60B3}" destId="{377B7F13-A3C5-46AE-9E26-DE6BE0CCB05C}" srcOrd="3" destOrd="0" presId="urn:microsoft.com/office/officeart/2018/2/layout/IconVerticalSolidList"/>
    <dgm:cxn modelId="{A7C1478B-FEC4-4170-B2A4-00800D8DB63F}" type="presParOf" srcId="{C7B59C18-934C-41B3-AEC1-8BEF4F6916D8}" destId="{44079D65-62F2-4184-8E4B-354124119D65}" srcOrd="1" destOrd="0" presId="urn:microsoft.com/office/officeart/2018/2/layout/IconVerticalSolidList"/>
    <dgm:cxn modelId="{06954C28-4D51-4110-86F5-97166E2B5707}" type="presParOf" srcId="{C7B59C18-934C-41B3-AEC1-8BEF4F6916D8}" destId="{DEBBA19A-2CCD-4E82-B9B6-3150F14C947C}" srcOrd="2" destOrd="0" presId="urn:microsoft.com/office/officeart/2018/2/layout/IconVerticalSolidList"/>
    <dgm:cxn modelId="{54333742-A233-4159-BC96-31589E613A23}" type="presParOf" srcId="{DEBBA19A-2CCD-4E82-B9B6-3150F14C947C}" destId="{3C294FCA-81D1-4BE7-BE02-A74E8939C902}" srcOrd="0" destOrd="0" presId="urn:microsoft.com/office/officeart/2018/2/layout/IconVerticalSolidList"/>
    <dgm:cxn modelId="{B3216D0A-4630-4431-BE8E-0125F83EAD54}" type="presParOf" srcId="{DEBBA19A-2CCD-4E82-B9B6-3150F14C947C}" destId="{7042F0E9-ADEF-4298-B052-4FD4D819B68A}" srcOrd="1" destOrd="0" presId="urn:microsoft.com/office/officeart/2018/2/layout/IconVerticalSolidList"/>
    <dgm:cxn modelId="{DE1A7AB4-1834-4907-A3A1-EEC512BDE5F2}" type="presParOf" srcId="{DEBBA19A-2CCD-4E82-B9B6-3150F14C947C}" destId="{6BD7C012-1340-4ED6-9602-80CFB441F825}" srcOrd="2" destOrd="0" presId="urn:microsoft.com/office/officeart/2018/2/layout/IconVerticalSolidList"/>
    <dgm:cxn modelId="{8C4042C5-B7A7-4FB3-BE31-A5516E7941BE}" type="presParOf" srcId="{DEBBA19A-2CCD-4E82-B9B6-3150F14C947C}" destId="{93E14046-D488-4BB6-8BF4-01841CF88942}" srcOrd="3" destOrd="0" presId="urn:microsoft.com/office/officeart/2018/2/layout/IconVerticalSolidList"/>
    <dgm:cxn modelId="{2C188939-209A-4760-BD8D-14AF0D80EC2C}" type="presParOf" srcId="{C7B59C18-934C-41B3-AEC1-8BEF4F6916D8}" destId="{5544D7D4-CC61-4F75-9E35-699CD7FA371D}" srcOrd="3" destOrd="0" presId="urn:microsoft.com/office/officeart/2018/2/layout/IconVerticalSolidList"/>
    <dgm:cxn modelId="{1EA87C46-941A-4564-A3FB-6FC956603B4A}" type="presParOf" srcId="{C7B59C18-934C-41B3-AEC1-8BEF4F6916D8}" destId="{EEAA6445-D6DB-4234-A718-37F07FFC848B}" srcOrd="4" destOrd="0" presId="urn:microsoft.com/office/officeart/2018/2/layout/IconVerticalSolidList"/>
    <dgm:cxn modelId="{4EA33800-2722-4174-9EF2-547953A8CBFF}" type="presParOf" srcId="{EEAA6445-D6DB-4234-A718-37F07FFC848B}" destId="{A9BF1A89-DD3E-4483-B4E5-F83465824D31}" srcOrd="0" destOrd="0" presId="urn:microsoft.com/office/officeart/2018/2/layout/IconVerticalSolidList"/>
    <dgm:cxn modelId="{BF1C3C85-FC63-4617-8296-C01E5F2C6931}" type="presParOf" srcId="{EEAA6445-D6DB-4234-A718-37F07FFC848B}" destId="{78FC545C-2842-47D5-B09D-4502BF525778}" srcOrd="1" destOrd="0" presId="urn:microsoft.com/office/officeart/2018/2/layout/IconVerticalSolidList"/>
    <dgm:cxn modelId="{4E62B51B-BC09-4C90-A360-F86FDCE97F63}" type="presParOf" srcId="{EEAA6445-D6DB-4234-A718-37F07FFC848B}" destId="{6F798B24-046A-4E63-9E4F-685E46E75205}" srcOrd="2" destOrd="0" presId="urn:microsoft.com/office/officeart/2018/2/layout/IconVerticalSolidList"/>
    <dgm:cxn modelId="{3D9DD5C0-DFE6-4DD8-9E52-2C83DC3A7B51}" type="presParOf" srcId="{EEAA6445-D6DB-4234-A718-37F07FFC848B}" destId="{D3563A0F-2E9F-475F-93C2-C4468F5E36AF}" srcOrd="3" destOrd="0" presId="urn:microsoft.com/office/officeart/2018/2/layout/IconVerticalSolidList"/>
    <dgm:cxn modelId="{EF95604F-562A-4533-8F95-7DDCCA5FE8C3}" type="presParOf" srcId="{C7B59C18-934C-41B3-AEC1-8BEF4F6916D8}" destId="{98B14375-1A62-4D08-B2AE-3E074175ED26}" srcOrd="5" destOrd="0" presId="urn:microsoft.com/office/officeart/2018/2/layout/IconVerticalSolidList"/>
    <dgm:cxn modelId="{185DA28B-6DC8-4DFD-A701-3040900A86A9}" type="presParOf" srcId="{C7B59C18-934C-41B3-AEC1-8BEF4F6916D8}" destId="{24B17608-8068-4F80-8008-7956A17CD66C}" srcOrd="6" destOrd="0" presId="urn:microsoft.com/office/officeart/2018/2/layout/IconVerticalSolidList"/>
    <dgm:cxn modelId="{F923C954-194D-4B5A-A124-6C7D34478A8D}" type="presParOf" srcId="{24B17608-8068-4F80-8008-7956A17CD66C}" destId="{16E31255-8064-44F0-BEF5-C48FA4E5853B}" srcOrd="0" destOrd="0" presId="urn:microsoft.com/office/officeart/2018/2/layout/IconVerticalSolidList"/>
    <dgm:cxn modelId="{482333C9-F453-4573-860D-7D0D7FEAA9C6}" type="presParOf" srcId="{24B17608-8068-4F80-8008-7956A17CD66C}" destId="{1DAE6BA7-4944-4368-BE62-BC6E04BC7387}" srcOrd="1" destOrd="0" presId="urn:microsoft.com/office/officeart/2018/2/layout/IconVerticalSolidList"/>
    <dgm:cxn modelId="{070DC8CF-2C3E-46C5-A9F4-6BB163BCA818}" type="presParOf" srcId="{24B17608-8068-4F80-8008-7956A17CD66C}" destId="{43B75AC6-9535-4775-9425-37EF13176E1D}" srcOrd="2" destOrd="0" presId="urn:microsoft.com/office/officeart/2018/2/layout/IconVerticalSolidList"/>
    <dgm:cxn modelId="{A24B092B-E641-4363-A128-4227F0ADA5EB}" type="presParOf" srcId="{24B17608-8068-4F80-8008-7956A17CD66C}" destId="{A1AED9E2-93EF-4659-B8D6-B814E091541E}" srcOrd="3" destOrd="0" presId="urn:microsoft.com/office/officeart/2018/2/layout/IconVerticalSolidList"/>
    <dgm:cxn modelId="{DB13364E-E361-40C7-8CEA-213DF8DF29E9}" type="presParOf" srcId="{C7B59C18-934C-41B3-AEC1-8BEF4F6916D8}" destId="{619C2A0B-8FAC-435C-970A-55A3EFC2501C}" srcOrd="7" destOrd="0" presId="urn:microsoft.com/office/officeart/2018/2/layout/IconVerticalSolidList"/>
    <dgm:cxn modelId="{0172DFA4-9B20-4DF7-937B-6040869BA36B}" type="presParOf" srcId="{C7B59C18-934C-41B3-AEC1-8BEF4F6916D8}" destId="{10592D19-D8A7-4446-B7C4-7A2BAB40769D}" srcOrd="8" destOrd="0" presId="urn:microsoft.com/office/officeart/2018/2/layout/IconVerticalSolidList"/>
    <dgm:cxn modelId="{7919DC5B-D68D-41E7-9BC8-CA6E3D9456B3}" type="presParOf" srcId="{10592D19-D8A7-4446-B7C4-7A2BAB40769D}" destId="{AE62788B-5B31-429E-82C2-B2F020959989}" srcOrd="0" destOrd="0" presId="urn:microsoft.com/office/officeart/2018/2/layout/IconVerticalSolidList"/>
    <dgm:cxn modelId="{A24A1819-C5A7-445B-91AF-84D315F9C56D}" type="presParOf" srcId="{10592D19-D8A7-4446-B7C4-7A2BAB40769D}" destId="{AA20422E-E73A-4C4E-BE2E-882F700FD271}" srcOrd="1" destOrd="0" presId="urn:microsoft.com/office/officeart/2018/2/layout/IconVerticalSolidList"/>
    <dgm:cxn modelId="{BD40EFD8-7849-4E86-B882-3154CBD6934E}" type="presParOf" srcId="{10592D19-D8A7-4446-B7C4-7A2BAB40769D}" destId="{1D1A5D4B-E7FB-42AA-AB09-43D929FBFCA0}" srcOrd="2" destOrd="0" presId="urn:microsoft.com/office/officeart/2018/2/layout/IconVerticalSolidList"/>
    <dgm:cxn modelId="{43BB1A21-2785-46C0-AD6E-3D6A77EDA36C}" type="presParOf" srcId="{10592D19-D8A7-4446-B7C4-7A2BAB40769D}" destId="{D4ADF18A-BC53-4AAF-910D-936B244ACE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54E6C8-C787-4089-97D5-DC701B7075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CEBCF85-53EB-4201-8E4D-FDEA5FFB17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Registration</a:t>
          </a:r>
        </a:p>
      </dgm:t>
    </dgm:pt>
    <dgm:pt modelId="{19621CA4-E8B4-4C3C-ACD4-EDC8168397A9}" type="parTrans" cxnId="{ECD27752-CB92-47F1-A7EE-B500F85D8D2C}">
      <dgm:prSet/>
      <dgm:spPr/>
      <dgm:t>
        <a:bodyPr/>
        <a:lstStyle/>
        <a:p>
          <a:endParaRPr lang="en-US"/>
        </a:p>
      </dgm:t>
    </dgm:pt>
    <dgm:pt modelId="{BBF1B57E-4188-4114-8E16-6C3852B8108C}" type="sibTrans" cxnId="{ECD27752-CB92-47F1-A7EE-B500F85D8D2C}">
      <dgm:prSet/>
      <dgm:spPr/>
      <dgm:t>
        <a:bodyPr/>
        <a:lstStyle/>
        <a:p>
          <a:endParaRPr lang="en-US"/>
        </a:p>
      </dgm:t>
    </dgm:pt>
    <dgm:pt modelId="{A1387FDE-8A68-499D-97CC-44DD61CC82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Login &amp; Credentials management</a:t>
          </a:r>
        </a:p>
      </dgm:t>
    </dgm:pt>
    <dgm:pt modelId="{72279C4E-D5CC-4259-B757-E90EDAF2EC2D}" type="parTrans" cxnId="{8CCD95E3-2CED-4789-A97A-3AE7108A8655}">
      <dgm:prSet/>
      <dgm:spPr/>
      <dgm:t>
        <a:bodyPr/>
        <a:lstStyle/>
        <a:p>
          <a:endParaRPr lang="en-US"/>
        </a:p>
      </dgm:t>
    </dgm:pt>
    <dgm:pt modelId="{B07130F4-0E8C-49CD-8F31-8C80C873383C}" type="sibTrans" cxnId="{8CCD95E3-2CED-4789-A97A-3AE7108A8655}">
      <dgm:prSet/>
      <dgm:spPr/>
      <dgm:t>
        <a:bodyPr/>
        <a:lstStyle/>
        <a:p>
          <a:endParaRPr lang="en-US"/>
        </a:p>
      </dgm:t>
    </dgm:pt>
    <dgm:pt modelId="{2AEFD25B-204C-4B62-A90A-6EEB668169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Shopping cart</a:t>
          </a:r>
        </a:p>
      </dgm:t>
    </dgm:pt>
    <dgm:pt modelId="{6877AF99-EFBE-4497-9644-99657D2E9D14}" type="parTrans" cxnId="{8FE84DC6-023F-4255-8A56-E4E0A541A48D}">
      <dgm:prSet/>
      <dgm:spPr/>
      <dgm:t>
        <a:bodyPr/>
        <a:lstStyle/>
        <a:p>
          <a:endParaRPr lang="en-US"/>
        </a:p>
      </dgm:t>
    </dgm:pt>
    <dgm:pt modelId="{058B00C9-FA67-4A73-9EDE-5C13D52019B5}" type="sibTrans" cxnId="{8FE84DC6-023F-4255-8A56-E4E0A541A48D}">
      <dgm:prSet/>
      <dgm:spPr/>
      <dgm:t>
        <a:bodyPr/>
        <a:lstStyle/>
        <a:p>
          <a:endParaRPr lang="en-US"/>
        </a:p>
      </dgm:t>
    </dgm:pt>
    <dgm:pt modelId="{2FBB49E7-52A2-4167-834E-1604290FB1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Store front</a:t>
          </a:r>
        </a:p>
      </dgm:t>
    </dgm:pt>
    <dgm:pt modelId="{57ABC426-CC95-4E16-B693-20FF6D04F429}" type="parTrans" cxnId="{5185450D-61E2-4A1F-9A42-4BC1E4793FFB}">
      <dgm:prSet/>
      <dgm:spPr/>
      <dgm:t>
        <a:bodyPr/>
        <a:lstStyle/>
        <a:p>
          <a:endParaRPr lang="en-US"/>
        </a:p>
      </dgm:t>
    </dgm:pt>
    <dgm:pt modelId="{4A246E05-A55A-4735-BED1-AEDA493CB5A6}" type="sibTrans" cxnId="{5185450D-61E2-4A1F-9A42-4BC1E4793FFB}">
      <dgm:prSet/>
      <dgm:spPr/>
      <dgm:t>
        <a:bodyPr/>
        <a:lstStyle/>
        <a:p>
          <a:endParaRPr lang="en-US"/>
        </a:p>
      </dgm:t>
    </dgm:pt>
    <dgm:pt modelId="{22A111B8-C500-46F1-95A8-50DE555B10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Inventory management</a:t>
          </a:r>
        </a:p>
      </dgm:t>
    </dgm:pt>
    <dgm:pt modelId="{03DC7D5E-8B6B-4474-ACE8-6FC2629D0212}" type="parTrans" cxnId="{9B89C177-B5B2-4DF3-836C-18578946FC56}">
      <dgm:prSet/>
      <dgm:spPr/>
      <dgm:t>
        <a:bodyPr/>
        <a:lstStyle/>
        <a:p>
          <a:endParaRPr lang="en-US"/>
        </a:p>
      </dgm:t>
    </dgm:pt>
    <dgm:pt modelId="{CE363927-D1C8-4002-B0A2-9BBF2EC29C6E}" type="sibTrans" cxnId="{9B89C177-B5B2-4DF3-836C-18578946FC56}">
      <dgm:prSet/>
      <dgm:spPr/>
      <dgm:t>
        <a:bodyPr/>
        <a:lstStyle/>
        <a:p>
          <a:endParaRPr lang="en-US"/>
        </a:p>
      </dgm:t>
    </dgm:pt>
    <dgm:pt modelId="{60D8E774-7F6F-4448-B81A-65B565D748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Photo management and storage</a:t>
          </a:r>
        </a:p>
      </dgm:t>
    </dgm:pt>
    <dgm:pt modelId="{4ECD1A33-6997-4623-BC1E-2BD4596E0C99}" type="parTrans" cxnId="{28BB9CDA-FCEE-4C18-958D-9861B82346B0}">
      <dgm:prSet/>
      <dgm:spPr/>
      <dgm:t>
        <a:bodyPr/>
        <a:lstStyle/>
        <a:p>
          <a:endParaRPr lang="en-US"/>
        </a:p>
      </dgm:t>
    </dgm:pt>
    <dgm:pt modelId="{0F0C9911-FC43-45E6-ACBF-56E3ACC43208}" type="sibTrans" cxnId="{28BB9CDA-FCEE-4C18-958D-9861B82346B0}">
      <dgm:prSet/>
      <dgm:spPr/>
      <dgm:t>
        <a:bodyPr/>
        <a:lstStyle/>
        <a:p>
          <a:endParaRPr lang="en-US"/>
        </a:p>
      </dgm:t>
    </dgm:pt>
    <dgm:pt modelId="{910D1294-C520-45F6-8436-8E13762084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Order management</a:t>
          </a:r>
        </a:p>
      </dgm:t>
    </dgm:pt>
    <dgm:pt modelId="{0B4BCF81-5556-4827-965E-32DB02CEEDA7}" type="parTrans" cxnId="{3615355C-E35C-41E9-BF55-044122FE9FE5}">
      <dgm:prSet/>
      <dgm:spPr/>
      <dgm:t>
        <a:bodyPr/>
        <a:lstStyle/>
        <a:p>
          <a:endParaRPr lang="en-US"/>
        </a:p>
      </dgm:t>
    </dgm:pt>
    <dgm:pt modelId="{9EEE10D3-DCBB-45DA-8B31-849D8D1D15FF}" type="sibTrans" cxnId="{3615355C-E35C-41E9-BF55-044122FE9FE5}">
      <dgm:prSet/>
      <dgm:spPr/>
      <dgm:t>
        <a:bodyPr/>
        <a:lstStyle/>
        <a:p>
          <a:endParaRPr lang="en-US"/>
        </a:p>
      </dgm:t>
    </dgm:pt>
    <dgm:pt modelId="{E207A955-0CCF-4FD9-B98D-B60051C1DC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Order Tracker</a:t>
          </a:r>
        </a:p>
      </dgm:t>
    </dgm:pt>
    <dgm:pt modelId="{7291B2DD-915F-4AE3-A5AE-5DA694D89DB7}" type="parTrans" cxnId="{C733EC1F-C3F8-4DD7-9D47-7204CB474317}">
      <dgm:prSet/>
      <dgm:spPr/>
      <dgm:t>
        <a:bodyPr/>
        <a:lstStyle/>
        <a:p>
          <a:endParaRPr lang="en-US"/>
        </a:p>
      </dgm:t>
    </dgm:pt>
    <dgm:pt modelId="{E02F1016-6CD8-4142-B50C-17F060E9D67C}" type="sibTrans" cxnId="{C733EC1F-C3F8-4DD7-9D47-7204CB474317}">
      <dgm:prSet/>
      <dgm:spPr/>
      <dgm:t>
        <a:bodyPr/>
        <a:lstStyle/>
        <a:p>
          <a:endParaRPr lang="en-US"/>
        </a:p>
      </dgm:t>
    </dgm:pt>
    <dgm:pt modelId="{20725C95-6F24-483C-966F-2774A05888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Delivery hub</a:t>
          </a:r>
        </a:p>
      </dgm:t>
    </dgm:pt>
    <dgm:pt modelId="{AA518166-0197-4F93-8D56-29E63A0DBB6C}" type="parTrans" cxnId="{4EB67CF0-EFC9-4C70-8E85-2E9BFF29C387}">
      <dgm:prSet/>
      <dgm:spPr/>
      <dgm:t>
        <a:bodyPr/>
        <a:lstStyle/>
        <a:p>
          <a:endParaRPr lang="en-US"/>
        </a:p>
      </dgm:t>
    </dgm:pt>
    <dgm:pt modelId="{062179BA-678B-48EF-BC02-18264EBBE9AE}" type="sibTrans" cxnId="{4EB67CF0-EFC9-4C70-8E85-2E9BFF29C387}">
      <dgm:prSet/>
      <dgm:spPr/>
      <dgm:t>
        <a:bodyPr/>
        <a:lstStyle/>
        <a:p>
          <a:endParaRPr lang="en-US"/>
        </a:p>
      </dgm:t>
    </dgm:pt>
    <dgm:pt modelId="{8C340B9D-AE17-4DA1-9564-4ED830F60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Address manager</a:t>
          </a:r>
        </a:p>
      </dgm:t>
    </dgm:pt>
    <dgm:pt modelId="{B693ADD1-9E28-4DCD-8ADF-51BE41C489CB}" type="parTrans" cxnId="{469D960C-F3AF-4DFA-8AA2-31D3E55D74CD}">
      <dgm:prSet/>
      <dgm:spPr/>
      <dgm:t>
        <a:bodyPr/>
        <a:lstStyle/>
        <a:p>
          <a:endParaRPr lang="en-US"/>
        </a:p>
      </dgm:t>
    </dgm:pt>
    <dgm:pt modelId="{58EE459F-7199-495D-82BF-7F619C720CFC}" type="sibTrans" cxnId="{469D960C-F3AF-4DFA-8AA2-31D3E55D74CD}">
      <dgm:prSet/>
      <dgm:spPr/>
      <dgm:t>
        <a:bodyPr/>
        <a:lstStyle/>
        <a:p>
          <a:endParaRPr lang="en-US"/>
        </a:p>
      </dgm:t>
    </dgm:pt>
    <dgm:pt modelId="{E89542CB-69F6-467A-8BE2-14370B3831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Google map-based locating and tracking</a:t>
          </a:r>
        </a:p>
      </dgm:t>
    </dgm:pt>
    <dgm:pt modelId="{6808E445-97E7-43FE-BEBE-98EC0AFFB148}" type="parTrans" cxnId="{8451153A-DFDE-4956-97D2-9AE3E4B18D75}">
      <dgm:prSet/>
      <dgm:spPr/>
      <dgm:t>
        <a:bodyPr/>
        <a:lstStyle/>
        <a:p>
          <a:endParaRPr lang="en-US"/>
        </a:p>
      </dgm:t>
    </dgm:pt>
    <dgm:pt modelId="{E64C1A18-5AD8-4F46-926F-1D0035416581}" type="sibTrans" cxnId="{8451153A-DFDE-4956-97D2-9AE3E4B18D75}">
      <dgm:prSet/>
      <dgm:spPr/>
      <dgm:t>
        <a:bodyPr/>
        <a:lstStyle/>
        <a:p>
          <a:endParaRPr lang="en-US"/>
        </a:p>
      </dgm:t>
    </dgm:pt>
    <dgm:pt modelId="{3DD67624-887F-4BA2-BA40-017F2EB27E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Order Alerts</a:t>
          </a:r>
        </a:p>
      </dgm:t>
    </dgm:pt>
    <dgm:pt modelId="{E81AE858-3AEE-4431-AA10-74AB53E96C7A}" type="parTrans" cxnId="{8F3C85CA-F4BF-408B-8AA4-A659A8BB96DB}">
      <dgm:prSet/>
      <dgm:spPr/>
      <dgm:t>
        <a:bodyPr/>
        <a:lstStyle/>
        <a:p>
          <a:endParaRPr lang="en-US"/>
        </a:p>
      </dgm:t>
    </dgm:pt>
    <dgm:pt modelId="{DC5283A9-EA60-4E80-8422-3DABAEBDF558}" type="sibTrans" cxnId="{8F3C85CA-F4BF-408B-8AA4-A659A8BB96DB}">
      <dgm:prSet/>
      <dgm:spPr/>
      <dgm:t>
        <a:bodyPr/>
        <a:lstStyle/>
        <a:p>
          <a:endParaRPr lang="en-US"/>
        </a:p>
      </dgm:t>
    </dgm:pt>
    <dgm:pt modelId="{C7B59C18-934C-41B3-AEC1-8BEF4F6916D8}" type="pres">
      <dgm:prSet presAssocID="{7654E6C8-C787-4089-97D5-DC701B70757F}" presName="root" presStyleCnt="0">
        <dgm:presLayoutVars>
          <dgm:dir/>
          <dgm:resizeHandles val="exact"/>
        </dgm:presLayoutVars>
      </dgm:prSet>
      <dgm:spPr/>
    </dgm:pt>
    <dgm:pt modelId="{39A108F7-690B-4F64-A9FD-4F7732231E38}" type="pres">
      <dgm:prSet presAssocID="{6CEBCF85-53EB-4201-8E4D-FDEA5FFB1765}" presName="compNode" presStyleCnt="0"/>
      <dgm:spPr/>
    </dgm:pt>
    <dgm:pt modelId="{A63F1F55-7704-437F-8849-E100CF2F202B}" type="pres">
      <dgm:prSet presAssocID="{6CEBCF85-53EB-4201-8E4D-FDEA5FFB1765}" presName="bgRect" presStyleLbl="bgShp" presStyleIdx="0" presStyleCnt="12"/>
      <dgm:spPr/>
    </dgm:pt>
    <dgm:pt modelId="{BD8769D4-5183-4A43-9BAE-EC83B5128D60}" type="pres">
      <dgm:prSet presAssocID="{6CEBCF85-53EB-4201-8E4D-FDEA5FFB1765}" presName="iconRect" presStyleLbl="node1" presStyleIdx="0" presStyleCnt="1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8BBA65E0-ED26-4D45-B6B6-84F348AEA29E}" type="pres">
      <dgm:prSet presAssocID="{6CEBCF85-53EB-4201-8E4D-FDEA5FFB1765}" presName="spaceRect" presStyleCnt="0"/>
      <dgm:spPr/>
    </dgm:pt>
    <dgm:pt modelId="{2634C3ED-02D2-4F9A-ADCF-DBF9531F6D1C}" type="pres">
      <dgm:prSet presAssocID="{6CEBCF85-53EB-4201-8E4D-FDEA5FFB1765}" presName="parTx" presStyleLbl="revTx" presStyleIdx="0" presStyleCnt="12">
        <dgm:presLayoutVars>
          <dgm:chMax val="0"/>
          <dgm:chPref val="0"/>
        </dgm:presLayoutVars>
      </dgm:prSet>
      <dgm:spPr/>
    </dgm:pt>
    <dgm:pt modelId="{2F8690D5-4819-478E-BA5F-AB4449A39730}" type="pres">
      <dgm:prSet presAssocID="{BBF1B57E-4188-4114-8E16-6C3852B8108C}" presName="sibTrans" presStyleCnt="0"/>
      <dgm:spPr/>
    </dgm:pt>
    <dgm:pt modelId="{DDC0F0BB-9C99-408E-B79C-7B1907DB81C2}" type="pres">
      <dgm:prSet presAssocID="{A1387FDE-8A68-499D-97CC-44DD61CC82CE}" presName="compNode" presStyleCnt="0"/>
      <dgm:spPr/>
    </dgm:pt>
    <dgm:pt modelId="{348061BB-1494-4430-B70C-0C21A7CECE5D}" type="pres">
      <dgm:prSet presAssocID="{A1387FDE-8A68-499D-97CC-44DD61CC82CE}" presName="bgRect" presStyleLbl="bgShp" presStyleIdx="1" presStyleCnt="12"/>
      <dgm:spPr/>
    </dgm:pt>
    <dgm:pt modelId="{21E54A43-D62F-48CB-BB01-DC08E58ACCBE}" type="pres">
      <dgm:prSet presAssocID="{A1387FDE-8A68-499D-97CC-44DD61CC82CE}" presName="iconRect" presStyleLbl="node1" presStyleIdx="1" presStyleCnt="1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ield Tick with solid fill"/>
        </a:ext>
      </dgm:extLst>
    </dgm:pt>
    <dgm:pt modelId="{F99819C6-E54C-438C-AC78-2C0F61C01A90}" type="pres">
      <dgm:prSet presAssocID="{A1387FDE-8A68-499D-97CC-44DD61CC82CE}" presName="spaceRect" presStyleCnt="0"/>
      <dgm:spPr/>
    </dgm:pt>
    <dgm:pt modelId="{63AB94F9-7EE0-4858-9F6C-E3673C272B37}" type="pres">
      <dgm:prSet presAssocID="{A1387FDE-8A68-499D-97CC-44DD61CC82CE}" presName="parTx" presStyleLbl="revTx" presStyleIdx="1" presStyleCnt="12">
        <dgm:presLayoutVars>
          <dgm:chMax val="0"/>
          <dgm:chPref val="0"/>
        </dgm:presLayoutVars>
      </dgm:prSet>
      <dgm:spPr/>
    </dgm:pt>
    <dgm:pt modelId="{26A695E2-F5F7-4624-837A-A2447B1DD2E1}" type="pres">
      <dgm:prSet presAssocID="{B07130F4-0E8C-49CD-8F31-8C80C873383C}" presName="sibTrans" presStyleCnt="0"/>
      <dgm:spPr/>
    </dgm:pt>
    <dgm:pt modelId="{236AF77E-D3ED-4ABC-B21A-7F09F23AD964}" type="pres">
      <dgm:prSet presAssocID="{60D8E774-7F6F-4448-B81A-65B565D748DC}" presName="compNode" presStyleCnt="0"/>
      <dgm:spPr/>
    </dgm:pt>
    <dgm:pt modelId="{DAAC4941-CFF0-4FA9-91EF-410D75BE2847}" type="pres">
      <dgm:prSet presAssocID="{60D8E774-7F6F-4448-B81A-65B565D748DC}" presName="bgRect" presStyleLbl="bgShp" presStyleIdx="2" presStyleCnt="12"/>
      <dgm:spPr/>
    </dgm:pt>
    <dgm:pt modelId="{3FA1232A-CDBF-439E-8B2F-29C45D4B6629}" type="pres">
      <dgm:prSet presAssocID="{60D8E774-7F6F-4448-B81A-65B565D748DC}" presName="iconRect" presStyleLbl="node1" presStyleIdx="2" presStyleCnt="1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perture with solid fill"/>
        </a:ext>
      </dgm:extLst>
    </dgm:pt>
    <dgm:pt modelId="{749EDE7F-0024-44A8-9C5F-BDF37F076AD0}" type="pres">
      <dgm:prSet presAssocID="{60D8E774-7F6F-4448-B81A-65B565D748DC}" presName="spaceRect" presStyleCnt="0"/>
      <dgm:spPr/>
    </dgm:pt>
    <dgm:pt modelId="{B7683D52-9A0D-419A-A3D1-D0AE5AECB641}" type="pres">
      <dgm:prSet presAssocID="{60D8E774-7F6F-4448-B81A-65B565D748DC}" presName="parTx" presStyleLbl="revTx" presStyleIdx="2" presStyleCnt="12">
        <dgm:presLayoutVars>
          <dgm:chMax val="0"/>
          <dgm:chPref val="0"/>
        </dgm:presLayoutVars>
      </dgm:prSet>
      <dgm:spPr/>
    </dgm:pt>
    <dgm:pt modelId="{CE256952-4227-418A-8361-EE522C521653}" type="pres">
      <dgm:prSet presAssocID="{0F0C9911-FC43-45E6-ACBF-56E3ACC43208}" presName="sibTrans" presStyleCnt="0"/>
      <dgm:spPr/>
    </dgm:pt>
    <dgm:pt modelId="{527026EC-FDA3-43E6-959A-FDF337304F5B}" type="pres">
      <dgm:prSet presAssocID="{8C340B9D-AE17-4DA1-9564-4ED830F6051E}" presName="compNode" presStyleCnt="0"/>
      <dgm:spPr/>
    </dgm:pt>
    <dgm:pt modelId="{74198B69-0B3C-4230-B2C6-F3A4490AA0F9}" type="pres">
      <dgm:prSet presAssocID="{8C340B9D-AE17-4DA1-9564-4ED830F6051E}" presName="bgRect" presStyleLbl="bgShp" presStyleIdx="3" presStyleCnt="12"/>
      <dgm:spPr/>
    </dgm:pt>
    <dgm:pt modelId="{38584A2D-FF7D-4F15-8F45-3D3EE3BCB901}" type="pres">
      <dgm:prSet presAssocID="{8C340B9D-AE17-4DA1-9564-4ED830F6051E}" presName="iconRect" presStyleLbl="node1" presStyleIdx="3" presStyleCnt="12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 with solid fill"/>
        </a:ext>
      </dgm:extLst>
    </dgm:pt>
    <dgm:pt modelId="{4DB59DB1-3B39-4629-8526-C88D630B50A8}" type="pres">
      <dgm:prSet presAssocID="{8C340B9D-AE17-4DA1-9564-4ED830F6051E}" presName="spaceRect" presStyleCnt="0"/>
      <dgm:spPr/>
    </dgm:pt>
    <dgm:pt modelId="{1882098C-A344-4639-BDC8-38C493744E22}" type="pres">
      <dgm:prSet presAssocID="{8C340B9D-AE17-4DA1-9564-4ED830F6051E}" presName="parTx" presStyleLbl="revTx" presStyleIdx="3" presStyleCnt="12">
        <dgm:presLayoutVars>
          <dgm:chMax val="0"/>
          <dgm:chPref val="0"/>
        </dgm:presLayoutVars>
      </dgm:prSet>
      <dgm:spPr/>
    </dgm:pt>
    <dgm:pt modelId="{EC17F773-C274-48BC-B608-48C4CBDE4010}" type="pres">
      <dgm:prSet presAssocID="{58EE459F-7199-495D-82BF-7F619C720CFC}" presName="sibTrans" presStyleCnt="0"/>
      <dgm:spPr/>
    </dgm:pt>
    <dgm:pt modelId="{90A87053-FD41-4EA8-83A6-722DAF9A0F31}" type="pres">
      <dgm:prSet presAssocID="{2FBB49E7-52A2-4167-834E-1604290FB1D7}" presName="compNode" presStyleCnt="0"/>
      <dgm:spPr/>
    </dgm:pt>
    <dgm:pt modelId="{4FFF1979-2814-4E50-8704-24C5479A3A24}" type="pres">
      <dgm:prSet presAssocID="{2FBB49E7-52A2-4167-834E-1604290FB1D7}" presName="bgRect" presStyleLbl="bgShp" presStyleIdx="4" presStyleCnt="12"/>
      <dgm:spPr/>
    </dgm:pt>
    <dgm:pt modelId="{271A0E58-B016-4EC7-83DD-2FCFB8E465CF}" type="pres">
      <dgm:prSet presAssocID="{2FBB49E7-52A2-4167-834E-1604290FB1D7}" presName="iconRect" presStyleLbl="node1" presStyleIdx="4" presStyleCnt="12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re with solid fill"/>
        </a:ext>
      </dgm:extLst>
    </dgm:pt>
    <dgm:pt modelId="{B2A991CE-C706-48A9-A4A9-59293B85555D}" type="pres">
      <dgm:prSet presAssocID="{2FBB49E7-52A2-4167-834E-1604290FB1D7}" presName="spaceRect" presStyleCnt="0"/>
      <dgm:spPr/>
    </dgm:pt>
    <dgm:pt modelId="{490B16DE-3B22-4D3A-9076-9443485BAE29}" type="pres">
      <dgm:prSet presAssocID="{2FBB49E7-52A2-4167-834E-1604290FB1D7}" presName="parTx" presStyleLbl="revTx" presStyleIdx="4" presStyleCnt="12">
        <dgm:presLayoutVars>
          <dgm:chMax val="0"/>
          <dgm:chPref val="0"/>
        </dgm:presLayoutVars>
      </dgm:prSet>
      <dgm:spPr/>
    </dgm:pt>
    <dgm:pt modelId="{AD1736CB-DEBF-40A9-AD6E-4081A24E9EF6}" type="pres">
      <dgm:prSet presAssocID="{4A246E05-A55A-4735-BED1-AEDA493CB5A6}" presName="sibTrans" presStyleCnt="0"/>
      <dgm:spPr/>
    </dgm:pt>
    <dgm:pt modelId="{6CE79FD8-1ECE-47B6-970B-F7D54E623519}" type="pres">
      <dgm:prSet presAssocID="{22A111B8-C500-46F1-95A8-50DE555B1031}" presName="compNode" presStyleCnt="0"/>
      <dgm:spPr/>
    </dgm:pt>
    <dgm:pt modelId="{16882EAC-7072-44C8-9EE1-3BA8D2E336D5}" type="pres">
      <dgm:prSet presAssocID="{22A111B8-C500-46F1-95A8-50DE555B1031}" presName="bgRect" presStyleLbl="bgShp" presStyleIdx="5" presStyleCnt="12"/>
      <dgm:spPr/>
    </dgm:pt>
    <dgm:pt modelId="{A6F4CCBA-5B66-45CE-8388-CAB09543E2E6}" type="pres">
      <dgm:prSet presAssocID="{22A111B8-C500-46F1-95A8-50DE555B1031}" presName="iconRect" presStyleLbl="node1" presStyleIdx="5" presStyleCnt="12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Partially Checked with solid fill"/>
        </a:ext>
      </dgm:extLst>
    </dgm:pt>
    <dgm:pt modelId="{3F57A7C8-0A0A-4BF8-861A-154F7FC89D97}" type="pres">
      <dgm:prSet presAssocID="{22A111B8-C500-46F1-95A8-50DE555B1031}" presName="spaceRect" presStyleCnt="0"/>
      <dgm:spPr/>
    </dgm:pt>
    <dgm:pt modelId="{FDDDB2D3-4E88-4A42-80DA-99F02A4D4B0B}" type="pres">
      <dgm:prSet presAssocID="{22A111B8-C500-46F1-95A8-50DE555B1031}" presName="parTx" presStyleLbl="revTx" presStyleIdx="5" presStyleCnt="12">
        <dgm:presLayoutVars>
          <dgm:chMax val="0"/>
          <dgm:chPref val="0"/>
        </dgm:presLayoutVars>
      </dgm:prSet>
      <dgm:spPr/>
    </dgm:pt>
    <dgm:pt modelId="{46239281-0B9A-4A4B-A691-2F3E6AD92EEE}" type="pres">
      <dgm:prSet presAssocID="{CE363927-D1C8-4002-B0A2-9BBF2EC29C6E}" presName="sibTrans" presStyleCnt="0"/>
      <dgm:spPr/>
    </dgm:pt>
    <dgm:pt modelId="{FEE671C6-1A30-4B6D-A4A4-2522DD4A5B4D}" type="pres">
      <dgm:prSet presAssocID="{2AEFD25B-204C-4B62-A90A-6EEB66816943}" presName="compNode" presStyleCnt="0"/>
      <dgm:spPr/>
    </dgm:pt>
    <dgm:pt modelId="{2016F6B2-AE30-4D95-A2A8-8A511691FF11}" type="pres">
      <dgm:prSet presAssocID="{2AEFD25B-204C-4B62-A90A-6EEB66816943}" presName="bgRect" presStyleLbl="bgShp" presStyleIdx="6" presStyleCnt="12"/>
      <dgm:spPr/>
    </dgm:pt>
    <dgm:pt modelId="{770BF85D-5C3D-4042-A440-A59CEB14C2F2}" type="pres">
      <dgm:prSet presAssocID="{2AEFD25B-204C-4B62-A90A-6EEB66816943}" presName="iconRect" presStyleLbl="node1" presStyleIdx="6" presStyleCnt="12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 with solid fill"/>
        </a:ext>
      </dgm:extLst>
    </dgm:pt>
    <dgm:pt modelId="{1810F5A5-2C98-44F9-BA08-F258B5B74CA4}" type="pres">
      <dgm:prSet presAssocID="{2AEFD25B-204C-4B62-A90A-6EEB66816943}" presName="spaceRect" presStyleCnt="0"/>
      <dgm:spPr/>
    </dgm:pt>
    <dgm:pt modelId="{472413FF-82D3-4B35-BB36-82AC0E7A5226}" type="pres">
      <dgm:prSet presAssocID="{2AEFD25B-204C-4B62-A90A-6EEB66816943}" presName="parTx" presStyleLbl="revTx" presStyleIdx="6" presStyleCnt="12">
        <dgm:presLayoutVars>
          <dgm:chMax val="0"/>
          <dgm:chPref val="0"/>
        </dgm:presLayoutVars>
      </dgm:prSet>
      <dgm:spPr/>
    </dgm:pt>
    <dgm:pt modelId="{3671B2E7-F2D5-444A-A0D5-D3F147E174DE}" type="pres">
      <dgm:prSet presAssocID="{058B00C9-FA67-4A73-9EDE-5C13D52019B5}" presName="sibTrans" presStyleCnt="0"/>
      <dgm:spPr/>
    </dgm:pt>
    <dgm:pt modelId="{4BC2DB13-6D83-4B28-8A92-1B3DA9A4AF12}" type="pres">
      <dgm:prSet presAssocID="{910D1294-C520-45F6-8436-8E13762084D2}" presName="compNode" presStyleCnt="0"/>
      <dgm:spPr/>
    </dgm:pt>
    <dgm:pt modelId="{057D99A9-4E6B-498B-A6CF-A7AEA31B356F}" type="pres">
      <dgm:prSet presAssocID="{910D1294-C520-45F6-8436-8E13762084D2}" presName="bgRect" presStyleLbl="bgShp" presStyleIdx="7" presStyleCnt="12"/>
      <dgm:spPr/>
    </dgm:pt>
    <dgm:pt modelId="{5B02C79D-5BBE-4CE3-834A-46548E3D81BE}" type="pres">
      <dgm:prSet presAssocID="{910D1294-C520-45F6-8436-8E13762084D2}" presName="iconRect" presStyleLbl="node1" presStyleIdx="7" presStyleCnt="12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gister with solid fill"/>
        </a:ext>
      </dgm:extLst>
    </dgm:pt>
    <dgm:pt modelId="{0CEBC80C-FCD6-432E-9F47-9EF7A1A8E8A1}" type="pres">
      <dgm:prSet presAssocID="{910D1294-C520-45F6-8436-8E13762084D2}" presName="spaceRect" presStyleCnt="0"/>
      <dgm:spPr/>
    </dgm:pt>
    <dgm:pt modelId="{1B74E549-9A65-4116-A389-23677322D953}" type="pres">
      <dgm:prSet presAssocID="{910D1294-C520-45F6-8436-8E13762084D2}" presName="parTx" presStyleLbl="revTx" presStyleIdx="7" presStyleCnt="12">
        <dgm:presLayoutVars>
          <dgm:chMax val="0"/>
          <dgm:chPref val="0"/>
        </dgm:presLayoutVars>
      </dgm:prSet>
      <dgm:spPr/>
    </dgm:pt>
    <dgm:pt modelId="{E4DFDB14-8913-4421-826D-2134D604EB7C}" type="pres">
      <dgm:prSet presAssocID="{9EEE10D3-DCBB-45DA-8B31-849D8D1D15FF}" presName="sibTrans" presStyleCnt="0"/>
      <dgm:spPr/>
    </dgm:pt>
    <dgm:pt modelId="{EC8A37E9-5D38-40EA-97FE-7465B4752536}" type="pres">
      <dgm:prSet presAssocID="{3DD67624-887F-4BA2-BA40-017F2EB27E97}" presName="compNode" presStyleCnt="0"/>
      <dgm:spPr/>
    </dgm:pt>
    <dgm:pt modelId="{5CA6E936-8D2B-4E55-A81C-892F36E74CA1}" type="pres">
      <dgm:prSet presAssocID="{3DD67624-887F-4BA2-BA40-017F2EB27E97}" presName="bgRect" presStyleLbl="bgShp" presStyleIdx="8" presStyleCnt="12"/>
      <dgm:spPr/>
    </dgm:pt>
    <dgm:pt modelId="{FEB08264-E753-4C6B-A77E-9D819D6C8107}" type="pres">
      <dgm:prSet presAssocID="{3DD67624-887F-4BA2-BA40-017F2EB27E97}" presName="iconRect" presStyleLbl="node1" presStyleIdx="8" presStyleCnt="12"/>
      <dgm:spPr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nger with solid fill"/>
        </a:ext>
      </dgm:extLst>
    </dgm:pt>
    <dgm:pt modelId="{40A7A217-FE7C-4331-B6FB-227B0F95BD89}" type="pres">
      <dgm:prSet presAssocID="{3DD67624-887F-4BA2-BA40-017F2EB27E97}" presName="spaceRect" presStyleCnt="0"/>
      <dgm:spPr/>
    </dgm:pt>
    <dgm:pt modelId="{10F95DF4-3AAF-4CD7-A112-F4979B8E6C7D}" type="pres">
      <dgm:prSet presAssocID="{3DD67624-887F-4BA2-BA40-017F2EB27E97}" presName="parTx" presStyleLbl="revTx" presStyleIdx="8" presStyleCnt="12">
        <dgm:presLayoutVars>
          <dgm:chMax val="0"/>
          <dgm:chPref val="0"/>
        </dgm:presLayoutVars>
      </dgm:prSet>
      <dgm:spPr/>
    </dgm:pt>
    <dgm:pt modelId="{73026610-877C-482B-AE41-52D1E923E69B}" type="pres">
      <dgm:prSet presAssocID="{DC5283A9-EA60-4E80-8422-3DABAEBDF558}" presName="sibTrans" presStyleCnt="0"/>
      <dgm:spPr/>
    </dgm:pt>
    <dgm:pt modelId="{12BA3E43-4528-46F6-966D-1D742229695F}" type="pres">
      <dgm:prSet presAssocID="{E207A955-0CCF-4FD9-B98D-B60051C1DC05}" presName="compNode" presStyleCnt="0"/>
      <dgm:spPr/>
    </dgm:pt>
    <dgm:pt modelId="{17B77642-43E6-4A66-B33C-AA4FE33F0319}" type="pres">
      <dgm:prSet presAssocID="{E207A955-0CCF-4FD9-B98D-B60051C1DC05}" presName="bgRect" presStyleLbl="bgShp" presStyleIdx="9" presStyleCnt="12"/>
      <dgm:spPr/>
    </dgm:pt>
    <dgm:pt modelId="{38C73381-9E51-489C-B4E7-6E6417253F58}" type="pres">
      <dgm:prSet presAssocID="{E207A955-0CCF-4FD9-B98D-B60051C1DC05}" presName="iconRect" presStyleLbl="node1" presStyleIdx="9" presStyleCnt="12"/>
      <dgm:spPr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72D935F4-AE0D-4E0E-A845-49BFD0DDF858}" type="pres">
      <dgm:prSet presAssocID="{E207A955-0CCF-4FD9-B98D-B60051C1DC05}" presName="spaceRect" presStyleCnt="0"/>
      <dgm:spPr/>
    </dgm:pt>
    <dgm:pt modelId="{A622198E-397C-4D38-A093-7CDF486C42BB}" type="pres">
      <dgm:prSet presAssocID="{E207A955-0CCF-4FD9-B98D-B60051C1DC05}" presName="parTx" presStyleLbl="revTx" presStyleIdx="9" presStyleCnt="12">
        <dgm:presLayoutVars>
          <dgm:chMax val="0"/>
          <dgm:chPref val="0"/>
        </dgm:presLayoutVars>
      </dgm:prSet>
      <dgm:spPr/>
    </dgm:pt>
    <dgm:pt modelId="{20C32C4C-A40D-4344-BA5A-2B466FFF765E}" type="pres">
      <dgm:prSet presAssocID="{E02F1016-6CD8-4142-B50C-17F060E9D67C}" presName="sibTrans" presStyleCnt="0"/>
      <dgm:spPr/>
    </dgm:pt>
    <dgm:pt modelId="{2CD9F50A-0B87-415F-AC35-A4F8E600080A}" type="pres">
      <dgm:prSet presAssocID="{20725C95-6F24-483C-966F-2774A0588811}" presName="compNode" presStyleCnt="0"/>
      <dgm:spPr/>
    </dgm:pt>
    <dgm:pt modelId="{447E4835-5E4D-43A2-A841-5E290BEB6F67}" type="pres">
      <dgm:prSet presAssocID="{20725C95-6F24-483C-966F-2774A0588811}" presName="bgRect" presStyleLbl="bgShp" presStyleIdx="10" presStyleCnt="12"/>
      <dgm:spPr/>
    </dgm:pt>
    <dgm:pt modelId="{274D55CA-E7B0-4673-A44A-5A666C3C2BA2}" type="pres">
      <dgm:prSet presAssocID="{20725C95-6F24-483C-966F-2774A0588811}" presName="iconRect" presStyleLbl="node1" presStyleIdx="10" presStyleCnt="12"/>
      <dgm:spPr>
        <a:blipFill>
          <a:blip xmlns:r="http://schemas.openxmlformats.org/officeDocument/2006/relationships"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livery with solid fill"/>
        </a:ext>
      </dgm:extLst>
    </dgm:pt>
    <dgm:pt modelId="{EBC93F2F-9E47-4132-BD9E-6F4866B66EE8}" type="pres">
      <dgm:prSet presAssocID="{20725C95-6F24-483C-966F-2774A0588811}" presName="spaceRect" presStyleCnt="0"/>
      <dgm:spPr/>
    </dgm:pt>
    <dgm:pt modelId="{CC45520B-24D1-4495-8037-0D2D10D49611}" type="pres">
      <dgm:prSet presAssocID="{20725C95-6F24-483C-966F-2774A0588811}" presName="parTx" presStyleLbl="revTx" presStyleIdx="10" presStyleCnt="12">
        <dgm:presLayoutVars>
          <dgm:chMax val="0"/>
          <dgm:chPref val="0"/>
        </dgm:presLayoutVars>
      </dgm:prSet>
      <dgm:spPr/>
    </dgm:pt>
    <dgm:pt modelId="{22819E88-1B53-4557-BE19-48F308DDCC80}" type="pres">
      <dgm:prSet presAssocID="{062179BA-678B-48EF-BC02-18264EBBE9AE}" presName="sibTrans" presStyleCnt="0"/>
      <dgm:spPr/>
    </dgm:pt>
    <dgm:pt modelId="{6E9748DC-679F-4C68-BB8E-24F800B05771}" type="pres">
      <dgm:prSet presAssocID="{E89542CB-69F6-467A-8BE2-14370B3831BE}" presName="compNode" presStyleCnt="0"/>
      <dgm:spPr/>
    </dgm:pt>
    <dgm:pt modelId="{A3C55992-1C90-41AC-A799-A792660F6055}" type="pres">
      <dgm:prSet presAssocID="{E89542CB-69F6-467A-8BE2-14370B3831BE}" presName="bgRect" presStyleLbl="bgShp" presStyleIdx="11" presStyleCnt="12"/>
      <dgm:spPr/>
    </dgm:pt>
    <dgm:pt modelId="{361D2301-5B75-4273-8892-5CFDE96A06A3}" type="pres">
      <dgm:prSet presAssocID="{E89542CB-69F6-467A-8BE2-14370B3831BE}" presName="iconRect" presStyleLbl="node1" presStyleIdx="11" presStyleCnt="12"/>
      <dgm:spPr>
        <a:blipFill>
          <a:blip xmlns:r="http://schemas.openxmlformats.org/officeDocument/2006/relationships"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p with pin with solid fill"/>
        </a:ext>
      </dgm:extLst>
    </dgm:pt>
    <dgm:pt modelId="{FDFE4DF9-CBCC-4ED0-9A54-52BEAE929614}" type="pres">
      <dgm:prSet presAssocID="{E89542CB-69F6-467A-8BE2-14370B3831BE}" presName="spaceRect" presStyleCnt="0"/>
      <dgm:spPr/>
    </dgm:pt>
    <dgm:pt modelId="{FA045C91-D5FA-4252-A08D-DD959D91B4BB}" type="pres">
      <dgm:prSet presAssocID="{E89542CB-69F6-467A-8BE2-14370B3831BE}" presName="parTx" presStyleLbl="revTx" presStyleIdx="11" presStyleCnt="12">
        <dgm:presLayoutVars>
          <dgm:chMax val="0"/>
          <dgm:chPref val="0"/>
        </dgm:presLayoutVars>
      </dgm:prSet>
      <dgm:spPr/>
    </dgm:pt>
  </dgm:ptLst>
  <dgm:cxnLst>
    <dgm:cxn modelId="{13FE3304-2E56-4D78-B8B8-B7B63F76AE37}" type="presOf" srcId="{22A111B8-C500-46F1-95A8-50DE555B1031}" destId="{FDDDB2D3-4E88-4A42-80DA-99F02A4D4B0B}" srcOrd="0" destOrd="0" presId="urn:microsoft.com/office/officeart/2018/2/layout/IconVerticalSolidList"/>
    <dgm:cxn modelId="{469D960C-F3AF-4DFA-8AA2-31D3E55D74CD}" srcId="{7654E6C8-C787-4089-97D5-DC701B70757F}" destId="{8C340B9D-AE17-4DA1-9564-4ED830F6051E}" srcOrd="3" destOrd="0" parTransId="{B693ADD1-9E28-4DCD-8ADF-51BE41C489CB}" sibTransId="{58EE459F-7199-495D-82BF-7F619C720CFC}"/>
    <dgm:cxn modelId="{5185450D-61E2-4A1F-9A42-4BC1E4793FFB}" srcId="{7654E6C8-C787-4089-97D5-DC701B70757F}" destId="{2FBB49E7-52A2-4167-834E-1604290FB1D7}" srcOrd="4" destOrd="0" parTransId="{57ABC426-CC95-4E16-B693-20FF6D04F429}" sibTransId="{4A246E05-A55A-4735-BED1-AEDA493CB5A6}"/>
    <dgm:cxn modelId="{C77D541D-ECD0-4A1C-933A-B4A3572F2B7B}" type="presOf" srcId="{2AEFD25B-204C-4B62-A90A-6EEB66816943}" destId="{472413FF-82D3-4B35-BB36-82AC0E7A5226}" srcOrd="0" destOrd="0" presId="urn:microsoft.com/office/officeart/2018/2/layout/IconVerticalSolidList"/>
    <dgm:cxn modelId="{C733EC1F-C3F8-4DD7-9D47-7204CB474317}" srcId="{7654E6C8-C787-4089-97D5-DC701B70757F}" destId="{E207A955-0CCF-4FD9-B98D-B60051C1DC05}" srcOrd="9" destOrd="0" parTransId="{7291B2DD-915F-4AE3-A5AE-5DA694D89DB7}" sibTransId="{E02F1016-6CD8-4142-B50C-17F060E9D67C}"/>
    <dgm:cxn modelId="{81668025-EF53-49DD-92C3-A4E6B2359496}" type="presOf" srcId="{6CEBCF85-53EB-4201-8E4D-FDEA5FFB1765}" destId="{2634C3ED-02D2-4F9A-ADCF-DBF9531F6D1C}" srcOrd="0" destOrd="0" presId="urn:microsoft.com/office/officeart/2018/2/layout/IconVerticalSolidList"/>
    <dgm:cxn modelId="{D2FF3C2D-E3AE-4697-B9D1-33EF6F5E292B}" type="presOf" srcId="{E207A955-0CCF-4FD9-B98D-B60051C1DC05}" destId="{A622198E-397C-4D38-A093-7CDF486C42BB}" srcOrd="0" destOrd="0" presId="urn:microsoft.com/office/officeart/2018/2/layout/IconVerticalSolidList"/>
    <dgm:cxn modelId="{8451153A-DFDE-4956-97D2-9AE3E4B18D75}" srcId="{7654E6C8-C787-4089-97D5-DC701B70757F}" destId="{E89542CB-69F6-467A-8BE2-14370B3831BE}" srcOrd="11" destOrd="0" parTransId="{6808E445-97E7-43FE-BEBE-98EC0AFFB148}" sibTransId="{E64C1A18-5AD8-4F46-926F-1D0035416581}"/>
    <dgm:cxn modelId="{3615355C-E35C-41E9-BF55-044122FE9FE5}" srcId="{7654E6C8-C787-4089-97D5-DC701B70757F}" destId="{910D1294-C520-45F6-8436-8E13762084D2}" srcOrd="7" destOrd="0" parTransId="{0B4BCF81-5556-4827-965E-32DB02CEEDA7}" sibTransId="{9EEE10D3-DCBB-45DA-8B31-849D8D1D15FF}"/>
    <dgm:cxn modelId="{F909E844-CB17-47AA-94D5-568EAC505324}" type="presOf" srcId="{8C340B9D-AE17-4DA1-9564-4ED830F6051E}" destId="{1882098C-A344-4639-BDC8-38C493744E22}" srcOrd="0" destOrd="0" presId="urn:microsoft.com/office/officeart/2018/2/layout/IconVerticalSolidList"/>
    <dgm:cxn modelId="{3D522168-9CAF-4101-800B-7381DD369A63}" type="presOf" srcId="{2FBB49E7-52A2-4167-834E-1604290FB1D7}" destId="{490B16DE-3B22-4D3A-9076-9443485BAE29}" srcOrd="0" destOrd="0" presId="urn:microsoft.com/office/officeart/2018/2/layout/IconVerticalSolidList"/>
    <dgm:cxn modelId="{C0919751-4B1F-4268-8A30-7C510A16D7DC}" type="presOf" srcId="{E89542CB-69F6-467A-8BE2-14370B3831BE}" destId="{FA045C91-D5FA-4252-A08D-DD959D91B4BB}" srcOrd="0" destOrd="0" presId="urn:microsoft.com/office/officeart/2018/2/layout/IconVerticalSolidList"/>
    <dgm:cxn modelId="{ECD27752-CB92-47F1-A7EE-B500F85D8D2C}" srcId="{7654E6C8-C787-4089-97D5-DC701B70757F}" destId="{6CEBCF85-53EB-4201-8E4D-FDEA5FFB1765}" srcOrd="0" destOrd="0" parTransId="{19621CA4-E8B4-4C3C-ACD4-EDC8168397A9}" sibTransId="{BBF1B57E-4188-4114-8E16-6C3852B8108C}"/>
    <dgm:cxn modelId="{E84EA652-D0D6-4986-A508-94FD99F7C6AA}" type="presOf" srcId="{20725C95-6F24-483C-966F-2774A0588811}" destId="{CC45520B-24D1-4495-8037-0D2D10D49611}" srcOrd="0" destOrd="0" presId="urn:microsoft.com/office/officeart/2018/2/layout/IconVerticalSolidList"/>
    <dgm:cxn modelId="{9B89C177-B5B2-4DF3-836C-18578946FC56}" srcId="{7654E6C8-C787-4089-97D5-DC701B70757F}" destId="{22A111B8-C500-46F1-95A8-50DE555B1031}" srcOrd="5" destOrd="0" parTransId="{03DC7D5E-8B6B-4474-ACE8-6FC2629D0212}" sibTransId="{CE363927-D1C8-4002-B0A2-9BBF2EC29C6E}"/>
    <dgm:cxn modelId="{CEA77F7E-62D8-4769-8928-9FBFF5E72D75}" type="presOf" srcId="{60D8E774-7F6F-4448-B81A-65B565D748DC}" destId="{B7683D52-9A0D-419A-A3D1-D0AE5AECB641}" srcOrd="0" destOrd="0" presId="urn:microsoft.com/office/officeart/2018/2/layout/IconVerticalSolidList"/>
    <dgm:cxn modelId="{4D5A5588-5D9C-4FA2-A57C-A043F2E7053B}" type="presOf" srcId="{3DD67624-887F-4BA2-BA40-017F2EB27E97}" destId="{10F95DF4-3AAF-4CD7-A112-F4979B8E6C7D}" srcOrd="0" destOrd="0" presId="urn:microsoft.com/office/officeart/2018/2/layout/IconVerticalSolidList"/>
    <dgm:cxn modelId="{AEE36E91-27A6-4C8E-B605-F6CCBCE2DBF2}" type="presOf" srcId="{910D1294-C520-45F6-8436-8E13762084D2}" destId="{1B74E549-9A65-4116-A389-23677322D953}" srcOrd="0" destOrd="0" presId="urn:microsoft.com/office/officeart/2018/2/layout/IconVerticalSolidList"/>
    <dgm:cxn modelId="{BB31D194-CBFD-4FAD-A4CE-1EA6C97183C6}" type="presOf" srcId="{7654E6C8-C787-4089-97D5-DC701B70757F}" destId="{C7B59C18-934C-41B3-AEC1-8BEF4F6916D8}" srcOrd="0" destOrd="0" presId="urn:microsoft.com/office/officeart/2018/2/layout/IconVerticalSolidList"/>
    <dgm:cxn modelId="{79F7A4B9-07EE-4216-B54B-6460B1614112}" type="presOf" srcId="{A1387FDE-8A68-499D-97CC-44DD61CC82CE}" destId="{63AB94F9-7EE0-4858-9F6C-E3673C272B37}" srcOrd="0" destOrd="0" presId="urn:microsoft.com/office/officeart/2018/2/layout/IconVerticalSolidList"/>
    <dgm:cxn modelId="{8FE84DC6-023F-4255-8A56-E4E0A541A48D}" srcId="{7654E6C8-C787-4089-97D5-DC701B70757F}" destId="{2AEFD25B-204C-4B62-A90A-6EEB66816943}" srcOrd="6" destOrd="0" parTransId="{6877AF99-EFBE-4497-9644-99657D2E9D14}" sibTransId="{058B00C9-FA67-4A73-9EDE-5C13D52019B5}"/>
    <dgm:cxn modelId="{8F3C85CA-F4BF-408B-8AA4-A659A8BB96DB}" srcId="{7654E6C8-C787-4089-97D5-DC701B70757F}" destId="{3DD67624-887F-4BA2-BA40-017F2EB27E97}" srcOrd="8" destOrd="0" parTransId="{E81AE858-3AEE-4431-AA10-74AB53E96C7A}" sibTransId="{DC5283A9-EA60-4E80-8422-3DABAEBDF558}"/>
    <dgm:cxn modelId="{28BB9CDA-FCEE-4C18-958D-9861B82346B0}" srcId="{7654E6C8-C787-4089-97D5-DC701B70757F}" destId="{60D8E774-7F6F-4448-B81A-65B565D748DC}" srcOrd="2" destOrd="0" parTransId="{4ECD1A33-6997-4623-BC1E-2BD4596E0C99}" sibTransId="{0F0C9911-FC43-45E6-ACBF-56E3ACC43208}"/>
    <dgm:cxn modelId="{8CCD95E3-2CED-4789-A97A-3AE7108A8655}" srcId="{7654E6C8-C787-4089-97D5-DC701B70757F}" destId="{A1387FDE-8A68-499D-97CC-44DD61CC82CE}" srcOrd="1" destOrd="0" parTransId="{72279C4E-D5CC-4259-B757-E90EDAF2EC2D}" sibTransId="{B07130F4-0E8C-49CD-8F31-8C80C873383C}"/>
    <dgm:cxn modelId="{4EB67CF0-EFC9-4C70-8E85-2E9BFF29C387}" srcId="{7654E6C8-C787-4089-97D5-DC701B70757F}" destId="{20725C95-6F24-483C-966F-2774A0588811}" srcOrd="10" destOrd="0" parTransId="{AA518166-0197-4F93-8D56-29E63A0DBB6C}" sibTransId="{062179BA-678B-48EF-BC02-18264EBBE9AE}"/>
    <dgm:cxn modelId="{26D48460-30FB-42F1-8D83-E99BBF0625F1}" type="presParOf" srcId="{C7B59C18-934C-41B3-AEC1-8BEF4F6916D8}" destId="{39A108F7-690B-4F64-A9FD-4F7732231E38}" srcOrd="0" destOrd="0" presId="urn:microsoft.com/office/officeart/2018/2/layout/IconVerticalSolidList"/>
    <dgm:cxn modelId="{B62763A6-A548-4578-A2BC-E7D4F92156C6}" type="presParOf" srcId="{39A108F7-690B-4F64-A9FD-4F7732231E38}" destId="{A63F1F55-7704-437F-8849-E100CF2F202B}" srcOrd="0" destOrd="0" presId="urn:microsoft.com/office/officeart/2018/2/layout/IconVerticalSolidList"/>
    <dgm:cxn modelId="{E5F73DEB-348D-46DE-BC08-9F741ADB7A9D}" type="presParOf" srcId="{39A108F7-690B-4F64-A9FD-4F7732231E38}" destId="{BD8769D4-5183-4A43-9BAE-EC83B5128D60}" srcOrd="1" destOrd="0" presId="urn:microsoft.com/office/officeart/2018/2/layout/IconVerticalSolidList"/>
    <dgm:cxn modelId="{C492BA0A-5D02-4626-B40D-4820D418A092}" type="presParOf" srcId="{39A108F7-690B-4F64-A9FD-4F7732231E38}" destId="{8BBA65E0-ED26-4D45-B6B6-84F348AEA29E}" srcOrd="2" destOrd="0" presId="urn:microsoft.com/office/officeart/2018/2/layout/IconVerticalSolidList"/>
    <dgm:cxn modelId="{3CC95CE8-9EDA-4AFB-BDC1-4D215CBAB170}" type="presParOf" srcId="{39A108F7-690B-4F64-A9FD-4F7732231E38}" destId="{2634C3ED-02D2-4F9A-ADCF-DBF9531F6D1C}" srcOrd="3" destOrd="0" presId="urn:microsoft.com/office/officeart/2018/2/layout/IconVerticalSolidList"/>
    <dgm:cxn modelId="{9F67DF4F-BA2D-4BD5-A4C7-4683A9680967}" type="presParOf" srcId="{C7B59C18-934C-41B3-AEC1-8BEF4F6916D8}" destId="{2F8690D5-4819-478E-BA5F-AB4449A39730}" srcOrd="1" destOrd="0" presId="urn:microsoft.com/office/officeart/2018/2/layout/IconVerticalSolidList"/>
    <dgm:cxn modelId="{1B52055E-68BE-4C47-94C9-DEF28B264F56}" type="presParOf" srcId="{C7B59C18-934C-41B3-AEC1-8BEF4F6916D8}" destId="{DDC0F0BB-9C99-408E-B79C-7B1907DB81C2}" srcOrd="2" destOrd="0" presId="urn:microsoft.com/office/officeart/2018/2/layout/IconVerticalSolidList"/>
    <dgm:cxn modelId="{602A53CB-A667-4632-818F-C17C0796599A}" type="presParOf" srcId="{DDC0F0BB-9C99-408E-B79C-7B1907DB81C2}" destId="{348061BB-1494-4430-B70C-0C21A7CECE5D}" srcOrd="0" destOrd="0" presId="urn:microsoft.com/office/officeart/2018/2/layout/IconVerticalSolidList"/>
    <dgm:cxn modelId="{7701F15B-216F-45A7-8412-274DC5F44C31}" type="presParOf" srcId="{DDC0F0BB-9C99-408E-B79C-7B1907DB81C2}" destId="{21E54A43-D62F-48CB-BB01-DC08E58ACCBE}" srcOrd="1" destOrd="0" presId="urn:microsoft.com/office/officeart/2018/2/layout/IconVerticalSolidList"/>
    <dgm:cxn modelId="{8A9B350C-B203-451E-84AB-922BC47D96EC}" type="presParOf" srcId="{DDC0F0BB-9C99-408E-B79C-7B1907DB81C2}" destId="{F99819C6-E54C-438C-AC78-2C0F61C01A90}" srcOrd="2" destOrd="0" presId="urn:microsoft.com/office/officeart/2018/2/layout/IconVerticalSolidList"/>
    <dgm:cxn modelId="{DA67135E-EE5C-4792-BC2E-72637967795C}" type="presParOf" srcId="{DDC0F0BB-9C99-408E-B79C-7B1907DB81C2}" destId="{63AB94F9-7EE0-4858-9F6C-E3673C272B37}" srcOrd="3" destOrd="0" presId="urn:microsoft.com/office/officeart/2018/2/layout/IconVerticalSolidList"/>
    <dgm:cxn modelId="{2449E495-4F89-40A3-9A41-E77F0F9776AE}" type="presParOf" srcId="{C7B59C18-934C-41B3-AEC1-8BEF4F6916D8}" destId="{26A695E2-F5F7-4624-837A-A2447B1DD2E1}" srcOrd="3" destOrd="0" presId="urn:microsoft.com/office/officeart/2018/2/layout/IconVerticalSolidList"/>
    <dgm:cxn modelId="{C8E0870F-CC4B-413A-8E45-7EE3FA16AF3C}" type="presParOf" srcId="{C7B59C18-934C-41B3-AEC1-8BEF4F6916D8}" destId="{236AF77E-D3ED-4ABC-B21A-7F09F23AD964}" srcOrd="4" destOrd="0" presId="urn:microsoft.com/office/officeart/2018/2/layout/IconVerticalSolidList"/>
    <dgm:cxn modelId="{C540D2B3-EC00-4439-A0C9-1D1F25D0C448}" type="presParOf" srcId="{236AF77E-D3ED-4ABC-B21A-7F09F23AD964}" destId="{DAAC4941-CFF0-4FA9-91EF-410D75BE2847}" srcOrd="0" destOrd="0" presId="urn:microsoft.com/office/officeart/2018/2/layout/IconVerticalSolidList"/>
    <dgm:cxn modelId="{4FE566A1-E576-4385-876A-FCDA13C94869}" type="presParOf" srcId="{236AF77E-D3ED-4ABC-B21A-7F09F23AD964}" destId="{3FA1232A-CDBF-439E-8B2F-29C45D4B6629}" srcOrd="1" destOrd="0" presId="urn:microsoft.com/office/officeart/2018/2/layout/IconVerticalSolidList"/>
    <dgm:cxn modelId="{F9A9A4BD-7169-43EB-A123-2A46ACB04E64}" type="presParOf" srcId="{236AF77E-D3ED-4ABC-B21A-7F09F23AD964}" destId="{749EDE7F-0024-44A8-9C5F-BDF37F076AD0}" srcOrd="2" destOrd="0" presId="urn:microsoft.com/office/officeart/2018/2/layout/IconVerticalSolidList"/>
    <dgm:cxn modelId="{7B183CD4-3574-4895-BEF0-59D3F1E97822}" type="presParOf" srcId="{236AF77E-D3ED-4ABC-B21A-7F09F23AD964}" destId="{B7683D52-9A0D-419A-A3D1-D0AE5AECB641}" srcOrd="3" destOrd="0" presId="urn:microsoft.com/office/officeart/2018/2/layout/IconVerticalSolidList"/>
    <dgm:cxn modelId="{A87DAC37-F0A3-4B4D-AC45-7D240F375158}" type="presParOf" srcId="{C7B59C18-934C-41B3-AEC1-8BEF4F6916D8}" destId="{CE256952-4227-418A-8361-EE522C521653}" srcOrd="5" destOrd="0" presId="urn:microsoft.com/office/officeart/2018/2/layout/IconVerticalSolidList"/>
    <dgm:cxn modelId="{201D915F-AE40-4CCE-B705-64C65DD7ACD1}" type="presParOf" srcId="{C7B59C18-934C-41B3-AEC1-8BEF4F6916D8}" destId="{527026EC-FDA3-43E6-959A-FDF337304F5B}" srcOrd="6" destOrd="0" presId="urn:microsoft.com/office/officeart/2018/2/layout/IconVerticalSolidList"/>
    <dgm:cxn modelId="{AC4ACA90-C508-4049-A673-21FDF9C00170}" type="presParOf" srcId="{527026EC-FDA3-43E6-959A-FDF337304F5B}" destId="{74198B69-0B3C-4230-B2C6-F3A4490AA0F9}" srcOrd="0" destOrd="0" presId="urn:microsoft.com/office/officeart/2018/2/layout/IconVerticalSolidList"/>
    <dgm:cxn modelId="{31CBACCD-8CCE-44EE-B2AD-0023A4CF87CF}" type="presParOf" srcId="{527026EC-FDA3-43E6-959A-FDF337304F5B}" destId="{38584A2D-FF7D-4F15-8F45-3D3EE3BCB901}" srcOrd="1" destOrd="0" presId="urn:microsoft.com/office/officeart/2018/2/layout/IconVerticalSolidList"/>
    <dgm:cxn modelId="{B8ED9220-1C4F-4959-948F-7B9C98A0D8EC}" type="presParOf" srcId="{527026EC-FDA3-43E6-959A-FDF337304F5B}" destId="{4DB59DB1-3B39-4629-8526-C88D630B50A8}" srcOrd="2" destOrd="0" presId="urn:microsoft.com/office/officeart/2018/2/layout/IconVerticalSolidList"/>
    <dgm:cxn modelId="{B7E92359-90B3-4A58-99B2-BA9F81FDB124}" type="presParOf" srcId="{527026EC-FDA3-43E6-959A-FDF337304F5B}" destId="{1882098C-A344-4639-BDC8-38C493744E22}" srcOrd="3" destOrd="0" presId="urn:microsoft.com/office/officeart/2018/2/layout/IconVerticalSolidList"/>
    <dgm:cxn modelId="{C0DAD2DC-05C4-4BEE-A7AC-65D58C952EE9}" type="presParOf" srcId="{C7B59C18-934C-41B3-AEC1-8BEF4F6916D8}" destId="{EC17F773-C274-48BC-B608-48C4CBDE4010}" srcOrd="7" destOrd="0" presId="urn:microsoft.com/office/officeart/2018/2/layout/IconVerticalSolidList"/>
    <dgm:cxn modelId="{BACDBAD8-79A0-4DAB-836A-2805036DAD83}" type="presParOf" srcId="{C7B59C18-934C-41B3-AEC1-8BEF4F6916D8}" destId="{90A87053-FD41-4EA8-83A6-722DAF9A0F31}" srcOrd="8" destOrd="0" presId="urn:microsoft.com/office/officeart/2018/2/layout/IconVerticalSolidList"/>
    <dgm:cxn modelId="{C5B39191-7222-4B8C-B0FA-29605EB5D52B}" type="presParOf" srcId="{90A87053-FD41-4EA8-83A6-722DAF9A0F31}" destId="{4FFF1979-2814-4E50-8704-24C5479A3A24}" srcOrd="0" destOrd="0" presId="urn:microsoft.com/office/officeart/2018/2/layout/IconVerticalSolidList"/>
    <dgm:cxn modelId="{4DBE78A0-BDB7-4BF1-BD36-AD353096F3E4}" type="presParOf" srcId="{90A87053-FD41-4EA8-83A6-722DAF9A0F31}" destId="{271A0E58-B016-4EC7-83DD-2FCFB8E465CF}" srcOrd="1" destOrd="0" presId="urn:microsoft.com/office/officeart/2018/2/layout/IconVerticalSolidList"/>
    <dgm:cxn modelId="{3152BCC7-3151-4A22-A520-26C32712E24E}" type="presParOf" srcId="{90A87053-FD41-4EA8-83A6-722DAF9A0F31}" destId="{B2A991CE-C706-48A9-A4A9-59293B85555D}" srcOrd="2" destOrd="0" presId="urn:microsoft.com/office/officeart/2018/2/layout/IconVerticalSolidList"/>
    <dgm:cxn modelId="{1BCCB5EE-EB08-467B-8886-3E47D8B4B1A2}" type="presParOf" srcId="{90A87053-FD41-4EA8-83A6-722DAF9A0F31}" destId="{490B16DE-3B22-4D3A-9076-9443485BAE29}" srcOrd="3" destOrd="0" presId="urn:microsoft.com/office/officeart/2018/2/layout/IconVerticalSolidList"/>
    <dgm:cxn modelId="{3A0253F8-E294-4DC3-AD7B-68C923C47F5D}" type="presParOf" srcId="{C7B59C18-934C-41B3-AEC1-8BEF4F6916D8}" destId="{AD1736CB-DEBF-40A9-AD6E-4081A24E9EF6}" srcOrd="9" destOrd="0" presId="urn:microsoft.com/office/officeart/2018/2/layout/IconVerticalSolidList"/>
    <dgm:cxn modelId="{90E139B7-6A63-48FE-9AED-11BE334894E3}" type="presParOf" srcId="{C7B59C18-934C-41B3-AEC1-8BEF4F6916D8}" destId="{6CE79FD8-1ECE-47B6-970B-F7D54E623519}" srcOrd="10" destOrd="0" presId="urn:microsoft.com/office/officeart/2018/2/layout/IconVerticalSolidList"/>
    <dgm:cxn modelId="{16F4AD08-EAAE-4D71-AB06-2B5A8E1FCD65}" type="presParOf" srcId="{6CE79FD8-1ECE-47B6-970B-F7D54E623519}" destId="{16882EAC-7072-44C8-9EE1-3BA8D2E336D5}" srcOrd="0" destOrd="0" presId="urn:microsoft.com/office/officeart/2018/2/layout/IconVerticalSolidList"/>
    <dgm:cxn modelId="{D3F0A45D-A586-4242-B3E1-94794A860320}" type="presParOf" srcId="{6CE79FD8-1ECE-47B6-970B-F7D54E623519}" destId="{A6F4CCBA-5B66-45CE-8388-CAB09543E2E6}" srcOrd="1" destOrd="0" presId="urn:microsoft.com/office/officeart/2018/2/layout/IconVerticalSolidList"/>
    <dgm:cxn modelId="{997B4DE8-0644-47ED-B93E-54FA4B6EB640}" type="presParOf" srcId="{6CE79FD8-1ECE-47B6-970B-F7D54E623519}" destId="{3F57A7C8-0A0A-4BF8-861A-154F7FC89D97}" srcOrd="2" destOrd="0" presId="urn:microsoft.com/office/officeart/2018/2/layout/IconVerticalSolidList"/>
    <dgm:cxn modelId="{4751524A-E19B-4BEE-813A-8988E1C91427}" type="presParOf" srcId="{6CE79FD8-1ECE-47B6-970B-F7D54E623519}" destId="{FDDDB2D3-4E88-4A42-80DA-99F02A4D4B0B}" srcOrd="3" destOrd="0" presId="urn:microsoft.com/office/officeart/2018/2/layout/IconVerticalSolidList"/>
    <dgm:cxn modelId="{A3E152C5-895C-4DCC-A779-AC1E6F05016F}" type="presParOf" srcId="{C7B59C18-934C-41B3-AEC1-8BEF4F6916D8}" destId="{46239281-0B9A-4A4B-A691-2F3E6AD92EEE}" srcOrd="11" destOrd="0" presId="urn:microsoft.com/office/officeart/2018/2/layout/IconVerticalSolidList"/>
    <dgm:cxn modelId="{D89B5CC7-D36C-4093-8ABF-591979CAD952}" type="presParOf" srcId="{C7B59C18-934C-41B3-AEC1-8BEF4F6916D8}" destId="{FEE671C6-1A30-4B6D-A4A4-2522DD4A5B4D}" srcOrd="12" destOrd="0" presId="urn:microsoft.com/office/officeart/2018/2/layout/IconVerticalSolidList"/>
    <dgm:cxn modelId="{4B13CCD3-0513-417C-8594-72C7267E6D85}" type="presParOf" srcId="{FEE671C6-1A30-4B6D-A4A4-2522DD4A5B4D}" destId="{2016F6B2-AE30-4D95-A2A8-8A511691FF11}" srcOrd="0" destOrd="0" presId="urn:microsoft.com/office/officeart/2018/2/layout/IconVerticalSolidList"/>
    <dgm:cxn modelId="{7E341EAA-4BAD-4E83-AD90-9B07568D40CF}" type="presParOf" srcId="{FEE671C6-1A30-4B6D-A4A4-2522DD4A5B4D}" destId="{770BF85D-5C3D-4042-A440-A59CEB14C2F2}" srcOrd="1" destOrd="0" presId="urn:microsoft.com/office/officeart/2018/2/layout/IconVerticalSolidList"/>
    <dgm:cxn modelId="{A3EF71CD-2BBD-4B50-B9F3-FDAF49C20A6F}" type="presParOf" srcId="{FEE671C6-1A30-4B6D-A4A4-2522DD4A5B4D}" destId="{1810F5A5-2C98-44F9-BA08-F258B5B74CA4}" srcOrd="2" destOrd="0" presId="urn:microsoft.com/office/officeart/2018/2/layout/IconVerticalSolidList"/>
    <dgm:cxn modelId="{B87A7CE3-1416-497E-81C0-C31E2658EC29}" type="presParOf" srcId="{FEE671C6-1A30-4B6D-A4A4-2522DD4A5B4D}" destId="{472413FF-82D3-4B35-BB36-82AC0E7A5226}" srcOrd="3" destOrd="0" presId="urn:microsoft.com/office/officeart/2018/2/layout/IconVerticalSolidList"/>
    <dgm:cxn modelId="{2093E5B1-AF5C-461D-B8C0-06173C81AE4C}" type="presParOf" srcId="{C7B59C18-934C-41B3-AEC1-8BEF4F6916D8}" destId="{3671B2E7-F2D5-444A-A0D5-D3F147E174DE}" srcOrd="13" destOrd="0" presId="urn:microsoft.com/office/officeart/2018/2/layout/IconVerticalSolidList"/>
    <dgm:cxn modelId="{9CA7DC28-3EBC-4A2C-B029-972ED22BD874}" type="presParOf" srcId="{C7B59C18-934C-41B3-AEC1-8BEF4F6916D8}" destId="{4BC2DB13-6D83-4B28-8A92-1B3DA9A4AF12}" srcOrd="14" destOrd="0" presId="urn:microsoft.com/office/officeart/2018/2/layout/IconVerticalSolidList"/>
    <dgm:cxn modelId="{4E0F9BBA-C123-4788-923C-BA80F4FC4308}" type="presParOf" srcId="{4BC2DB13-6D83-4B28-8A92-1B3DA9A4AF12}" destId="{057D99A9-4E6B-498B-A6CF-A7AEA31B356F}" srcOrd="0" destOrd="0" presId="urn:microsoft.com/office/officeart/2018/2/layout/IconVerticalSolidList"/>
    <dgm:cxn modelId="{76E8644B-E3D5-435C-8E94-C8D6D8DC93A3}" type="presParOf" srcId="{4BC2DB13-6D83-4B28-8A92-1B3DA9A4AF12}" destId="{5B02C79D-5BBE-4CE3-834A-46548E3D81BE}" srcOrd="1" destOrd="0" presId="urn:microsoft.com/office/officeart/2018/2/layout/IconVerticalSolidList"/>
    <dgm:cxn modelId="{0113240A-D985-4F15-9C19-A773114AF4D9}" type="presParOf" srcId="{4BC2DB13-6D83-4B28-8A92-1B3DA9A4AF12}" destId="{0CEBC80C-FCD6-432E-9F47-9EF7A1A8E8A1}" srcOrd="2" destOrd="0" presId="urn:microsoft.com/office/officeart/2018/2/layout/IconVerticalSolidList"/>
    <dgm:cxn modelId="{BD458AEE-3D3F-4D33-BB84-95A93974C489}" type="presParOf" srcId="{4BC2DB13-6D83-4B28-8A92-1B3DA9A4AF12}" destId="{1B74E549-9A65-4116-A389-23677322D953}" srcOrd="3" destOrd="0" presId="urn:microsoft.com/office/officeart/2018/2/layout/IconVerticalSolidList"/>
    <dgm:cxn modelId="{D667EA5B-137C-4276-981B-257FF0C2DD09}" type="presParOf" srcId="{C7B59C18-934C-41B3-AEC1-8BEF4F6916D8}" destId="{E4DFDB14-8913-4421-826D-2134D604EB7C}" srcOrd="15" destOrd="0" presId="urn:microsoft.com/office/officeart/2018/2/layout/IconVerticalSolidList"/>
    <dgm:cxn modelId="{D743C69A-C643-4AE8-A060-7C1236E9F976}" type="presParOf" srcId="{C7B59C18-934C-41B3-AEC1-8BEF4F6916D8}" destId="{EC8A37E9-5D38-40EA-97FE-7465B4752536}" srcOrd="16" destOrd="0" presId="urn:microsoft.com/office/officeart/2018/2/layout/IconVerticalSolidList"/>
    <dgm:cxn modelId="{C8D38C3E-4C72-472F-97A7-BAA8B324F544}" type="presParOf" srcId="{EC8A37E9-5D38-40EA-97FE-7465B4752536}" destId="{5CA6E936-8D2B-4E55-A81C-892F36E74CA1}" srcOrd="0" destOrd="0" presId="urn:microsoft.com/office/officeart/2018/2/layout/IconVerticalSolidList"/>
    <dgm:cxn modelId="{4D74BF78-4508-4ECA-BE3C-7C41E928A9AB}" type="presParOf" srcId="{EC8A37E9-5D38-40EA-97FE-7465B4752536}" destId="{FEB08264-E753-4C6B-A77E-9D819D6C8107}" srcOrd="1" destOrd="0" presId="urn:microsoft.com/office/officeart/2018/2/layout/IconVerticalSolidList"/>
    <dgm:cxn modelId="{1289D940-EC61-486D-ABC2-576DFD8E6C88}" type="presParOf" srcId="{EC8A37E9-5D38-40EA-97FE-7465B4752536}" destId="{40A7A217-FE7C-4331-B6FB-227B0F95BD89}" srcOrd="2" destOrd="0" presId="urn:microsoft.com/office/officeart/2018/2/layout/IconVerticalSolidList"/>
    <dgm:cxn modelId="{B75170C8-7734-41E3-B6F9-28EDFE3BFE38}" type="presParOf" srcId="{EC8A37E9-5D38-40EA-97FE-7465B4752536}" destId="{10F95DF4-3AAF-4CD7-A112-F4979B8E6C7D}" srcOrd="3" destOrd="0" presId="urn:microsoft.com/office/officeart/2018/2/layout/IconVerticalSolidList"/>
    <dgm:cxn modelId="{DB071152-647A-42B9-BD54-8F49BD2430EC}" type="presParOf" srcId="{C7B59C18-934C-41B3-AEC1-8BEF4F6916D8}" destId="{73026610-877C-482B-AE41-52D1E923E69B}" srcOrd="17" destOrd="0" presId="urn:microsoft.com/office/officeart/2018/2/layout/IconVerticalSolidList"/>
    <dgm:cxn modelId="{60DC3826-184A-44D7-A62C-23532797439B}" type="presParOf" srcId="{C7B59C18-934C-41B3-AEC1-8BEF4F6916D8}" destId="{12BA3E43-4528-46F6-966D-1D742229695F}" srcOrd="18" destOrd="0" presId="urn:microsoft.com/office/officeart/2018/2/layout/IconVerticalSolidList"/>
    <dgm:cxn modelId="{70A8892D-799A-4DE8-BDEE-7BFB92461B49}" type="presParOf" srcId="{12BA3E43-4528-46F6-966D-1D742229695F}" destId="{17B77642-43E6-4A66-B33C-AA4FE33F0319}" srcOrd="0" destOrd="0" presId="urn:microsoft.com/office/officeart/2018/2/layout/IconVerticalSolidList"/>
    <dgm:cxn modelId="{31190680-2BFB-4835-A07B-491F9E2A4123}" type="presParOf" srcId="{12BA3E43-4528-46F6-966D-1D742229695F}" destId="{38C73381-9E51-489C-B4E7-6E6417253F58}" srcOrd="1" destOrd="0" presId="urn:microsoft.com/office/officeart/2018/2/layout/IconVerticalSolidList"/>
    <dgm:cxn modelId="{D424324C-9BEB-4BE6-9A68-6B01C7B5708A}" type="presParOf" srcId="{12BA3E43-4528-46F6-966D-1D742229695F}" destId="{72D935F4-AE0D-4E0E-A845-49BFD0DDF858}" srcOrd="2" destOrd="0" presId="urn:microsoft.com/office/officeart/2018/2/layout/IconVerticalSolidList"/>
    <dgm:cxn modelId="{BDBB0752-2A39-464C-B0BC-9A7E60E83FB6}" type="presParOf" srcId="{12BA3E43-4528-46F6-966D-1D742229695F}" destId="{A622198E-397C-4D38-A093-7CDF486C42BB}" srcOrd="3" destOrd="0" presId="urn:microsoft.com/office/officeart/2018/2/layout/IconVerticalSolidList"/>
    <dgm:cxn modelId="{B5708413-1C4A-45A0-8A3F-7A5D6AA31CE8}" type="presParOf" srcId="{C7B59C18-934C-41B3-AEC1-8BEF4F6916D8}" destId="{20C32C4C-A40D-4344-BA5A-2B466FFF765E}" srcOrd="19" destOrd="0" presId="urn:microsoft.com/office/officeart/2018/2/layout/IconVerticalSolidList"/>
    <dgm:cxn modelId="{86648104-A8FF-40D3-ABD1-ED41B1EF9C4D}" type="presParOf" srcId="{C7B59C18-934C-41B3-AEC1-8BEF4F6916D8}" destId="{2CD9F50A-0B87-415F-AC35-A4F8E600080A}" srcOrd="20" destOrd="0" presId="urn:microsoft.com/office/officeart/2018/2/layout/IconVerticalSolidList"/>
    <dgm:cxn modelId="{61C1D075-0EA9-4E65-853A-2E4A69569541}" type="presParOf" srcId="{2CD9F50A-0B87-415F-AC35-A4F8E600080A}" destId="{447E4835-5E4D-43A2-A841-5E290BEB6F67}" srcOrd="0" destOrd="0" presId="urn:microsoft.com/office/officeart/2018/2/layout/IconVerticalSolidList"/>
    <dgm:cxn modelId="{03DF21F9-883B-4858-9460-CC2B43449E5D}" type="presParOf" srcId="{2CD9F50A-0B87-415F-AC35-A4F8E600080A}" destId="{274D55CA-E7B0-4673-A44A-5A666C3C2BA2}" srcOrd="1" destOrd="0" presId="urn:microsoft.com/office/officeart/2018/2/layout/IconVerticalSolidList"/>
    <dgm:cxn modelId="{6D372103-1D6E-40D5-A6A1-46DBA362220C}" type="presParOf" srcId="{2CD9F50A-0B87-415F-AC35-A4F8E600080A}" destId="{EBC93F2F-9E47-4132-BD9E-6F4866B66EE8}" srcOrd="2" destOrd="0" presId="urn:microsoft.com/office/officeart/2018/2/layout/IconVerticalSolidList"/>
    <dgm:cxn modelId="{23B7B0AB-8CB7-49DE-89F8-063CA186C240}" type="presParOf" srcId="{2CD9F50A-0B87-415F-AC35-A4F8E600080A}" destId="{CC45520B-24D1-4495-8037-0D2D10D49611}" srcOrd="3" destOrd="0" presId="urn:microsoft.com/office/officeart/2018/2/layout/IconVerticalSolidList"/>
    <dgm:cxn modelId="{DEF3FEA2-DC17-4171-9FFB-D349F67F9B6D}" type="presParOf" srcId="{C7B59C18-934C-41B3-AEC1-8BEF4F6916D8}" destId="{22819E88-1B53-4557-BE19-48F308DDCC80}" srcOrd="21" destOrd="0" presId="urn:microsoft.com/office/officeart/2018/2/layout/IconVerticalSolidList"/>
    <dgm:cxn modelId="{6F4337ED-CDC0-4529-AF84-4CBACFC262B0}" type="presParOf" srcId="{C7B59C18-934C-41B3-AEC1-8BEF4F6916D8}" destId="{6E9748DC-679F-4C68-BB8E-24F800B05771}" srcOrd="22" destOrd="0" presId="urn:microsoft.com/office/officeart/2018/2/layout/IconVerticalSolidList"/>
    <dgm:cxn modelId="{E1A02BF7-03CD-4FBC-AB96-173C60E9CAB5}" type="presParOf" srcId="{6E9748DC-679F-4C68-BB8E-24F800B05771}" destId="{A3C55992-1C90-41AC-A799-A792660F6055}" srcOrd="0" destOrd="0" presId="urn:microsoft.com/office/officeart/2018/2/layout/IconVerticalSolidList"/>
    <dgm:cxn modelId="{BC517B1C-4B70-4DF8-A9B3-13F6093619EF}" type="presParOf" srcId="{6E9748DC-679F-4C68-BB8E-24F800B05771}" destId="{361D2301-5B75-4273-8892-5CFDE96A06A3}" srcOrd="1" destOrd="0" presId="urn:microsoft.com/office/officeart/2018/2/layout/IconVerticalSolidList"/>
    <dgm:cxn modelId="{B83D8555-4BF3-45D8-97BF-F79ED9ED64CA}" type="presParOf" srcId="{6E9748DC-679F-4C68-BB8E-24F800B05771}" destId="{FDFE4DF9-CBCC-4ED0-9A54-52BEAE929614}" srcOrd="2" destOrd="0" presId="urn:microsoft.com/office/officeart/2018/2/layout/IconVerticalSolidList"/>
    <dgm:cxn modelId="{6B25C36B-A265-43F9-B9EE-E8AEF9E582AD}" type="presParOf" srcId="{6E9748DC-679F-4C68-BB8E-24F800B05771}" destId="{FA045C91-D5FA-4252-A08D-DD959D91B4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52FDE-C226-4763-BBC0-6B1F770AABDF}">
      <dsp:nvSpPr>
        <dsp:cNvPr id="0" name=""/>
        <dsp:cNvSpPr/>
      </dsp:nvSpPr>
      <dsp:spPr>
        <a:xfrm>
          <a:off x="0" y="3907"/>
          <a:ext cx="5701464" cy="8322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041D8-A131-4231-A2BF-3D2B141A7687}">
      <dsp:nvSpPr>
        <dsp:cNvPr id="0" name=""/>
        <dsp:cNvSpPr/>
      </dsp:nvSpPr>
      <dsp:spPr>
        <a:xfrm>
          <a:off x="251740" y="191152"/>
          <a:ext cx="457710" cy="45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B7F13-A3C5-46AE-9E26-DE6BE0CCB05C}">
      <dsp:nvSpPr>
        <dsp:cNvPr id="0" name=""/>
        <dsp:cNvSpPr/>
      </dsp:nvSpPr>
      <dsp:spPr>
        <a:xfrm>
          <a:off x="961192" y="3907"/>
          <a:ext cx="4740271" cy="8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75" tIns="88075" rIns="88075" bIns="88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HTML &amp; CSS</a:t>
          </a:r>
        </a:p>
      </dsp:txBody>
      <dsp:txXfrm>
        <a:off x="961192" y="3907"/>
        <a:ext cx="4740271" cy="832201"/>
      </dsp:txXfrm>
    </dsp:sp>
    <dsp:sp modelId="{3C294FCA-81D1-4BE7-BE02-A74E8939C902}">
      <dsp:nvSpPr>
        <dsp:cNvPr id="0" name=""/>
        <dsp:cNvSpPr/>
      </dsp:nvSpPr>
      <dsp:spPr>
        <a:xfrm>
          <a:off x="0" y="1044158"/>
          <a:ext cx="5701464" cy="8322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2F0E9-ADEF-4298-B052-4FD4D819B68A}">
      <dsp:nvSpPr>
        <dsp:cNvPr id="0" name=""/>
        <dsp:cNvSpPr/>
      </dsp:nvSpPr>
      <dsp:spPr>
        <a:xfrm>
          <a:off x="251740" y="1231404"/>
          <a:ext cx="457710" cy="45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14046-D488-4BB6-8BF4-01841CF88942}">
      <dsp:nvSpPr>
        <dsp:cNvPr id="0" name=""/>
        <dsp:cNvSpPr/>
      </dsp:nvSpPr>
      <dsp:spPr>
        <a:xfrm>
          <a:off x="961192" y="1044158"/>
          <a:ext cx="4740271" cy="8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75" tIns="88075" rIns="88075" bIns="88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TS &amp; Angular Framework</a:t>
          </a:r>
        </a:p>
      </dsp:txBody>
      <dsp:txXfrm>
        <a:off x="961192" y="1044158"/>
        <a:ext cx="4740271" cy="832201"/>
      </dsp:txXfrm>
    </dsp:sp>
    <dsp:sp modelId="{A9BF1A89-DD3E-4483-B4E5-F83465824D31}">
      <dsp:nvSpPr>
        <dsp:cNvPr id="0" name=""/>
        <dsp:cNvSpPr/>
      </dsp:nvSpPr>
      <dsp:spPr>
        <a:xfrm>
          <a:off x="0" y="2084410"/>
          <a:ext cx="5701464" cy="8322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C545C-2842-47D5-B09D-4502BF525778}">
      <dsp:nvSpPr>
        <dsp:cNvPr id="0" name=""/>
        <dsp:cNvSpPr/>
      </dsp:nvSpPr>
      <dsp:spPr>
        <a:xfrm>
          <a:off x="251740" y="2271656"/>
          <a:ext cx="457710" cy="45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63A0F-2E9F-475F-93C2-C4468F5E36AF}">
      <dsp:nvSpPr>
        <dsp:cNvPr id="0" name=""/>
        <dsp:cNvSpPr/>
      </dsp:nvSpPr>
      <dsp:spPr>
        <a:xfrm>
          <a:off x="961192" y="2084410"/>
          <a:ext cx="4740271" cy="8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75" tIns="88075" rIns="88075" bIns="88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MongoDB</a:t>
          </a:r>
        </a:p>
      </dsp:txBody>
      <dsp:txXfrm>
        <a:off x="961192" y="2084410"/>
        <a:ext cx="4740271" cy="832201"/>
      </dsp:txXfrm>
    </dsp:sp>
    <dsp:sp modelId="{16E31255-8064-44F0-BEF5-C48FA4E5853B}">
      <dsp:nvSpPr>
        <dsp:cNvPr id="0" name=""/>
        <dsp:cNvSpPr/>
      </dsp:nvSpPr>
      <dsp:spPr>
        <a:xfrm>
          <a:off x="0" y="3124662"/>
          <a:ext cx="5701464" cy="8322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E6BA7-4944-4368-BE62-BC6E04BC7387}">
      <dsp:nvSpPr>
        <dsp:cNvPr id="0" name=""/>
        <dsp:cNvSpPr/>
      </dsp:nvSpPr>
      <dsp:spPr>
        <a:xfrm>
          <a:off x="251740" y="3311907"/>
          <a:ext cx="457710" cy="457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ED9E2-93EF-4659-B8D6-B814E091541E}">
      <dsp:nvSpPr>
        <dsp:cNvPr id="0" name=""/>
        <dsp:cNvSpPr/>
      </dsp:nvSpPr>
      <dsp:spPr>
        <a:xfrm>
          <a:off x="961192" y="3124662"/>
          <a:ext cx="4740271" cy="8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75" tIns="88075" rIns="88075" bIns="88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SpringBoot &amp; Spring Framework, OpenFeign, AMQP RabbitMQ</a:t>
          </a:r>
        </a:p>
      </dsp:txBody>
      <dsp:txXfrm>
        <a:off x="961192" y="3124662"/>
        <a:ext cx="4740271" cy="832201"/>
      </dsp:txXfrm>
    </dsp:sp>
    <dsp:sp modelId="{AE62788B-5B31-429E-82C2-B2F020959989}">
      <dsp:nvSpPr>
        <dsp:cNvPr id="0" name=""/>
        <dsp:cNvSpPr/>
      </dsp:nvSpPr>
      <dsp:spPr>
        <a:xfrm>
          <a:off x="0" y="4164914"/>
          <a:ext cx="5701464" cy="8322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20422E-E73A-4C4E-BE2E-882F700FD271}">
      <dsp:nvSpPr>
        <dsp:cNvPr id="0" name=""/>
        <dsp:cNvSpPr/>
      </dsp:nvSpPr>
      <dsp:spPr>
        <a:xfrm>
          <a:off x="251740" y="4352159"/>
          <a:ext cx="457710" cy="457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DF18A-BC53-4AAF-910D-936B244ACE12}">
      <dsp:nvSpPr>
        <dsp:cNvPr id="0" name=""/>
        <dsp:cNvSpPr/>
      </dsp:nvSpPr>
      <dsp:spPr>
        <a:xfrm>
          <a:off x="961192" y="4164914"/>
          <a:ext cx="4740271" cy="832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075" tIns="88075" rIns="88075" bIns="8807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Angular Material, Google Maps API,  Bootstrap</a:t>
          </a:r>
        </a:p>
      </dsp:txBody>
      <dsp:txXfrm>
        <a:off x="961192" y="4164914"/>
        <a:ext cx="4740271" cy="832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3F1F55-7704-437F-8849-E100CF2F202B}">
      <dsp:nvSpPr>
        <dsp:cNvPr id="0" name=""/>
        <dsp:cNvSpPr/>
      </dsp:nvSpPr>
      <dsp:spPr>
        <a:xfrm>
          <a:off x="0" y="2009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8769D4-5183-4A43-9BAE-EC83B5128D60}">
      <dsp:nvSpPr>
        <dsp:cNvPr id="0" name=""/>
        <dsp:cNvSpPr/>
      </dsp:nvSpPr>
      <dsp:spPr>
        <a:xfrm>
          <a:off x="117355" y="89298"/>
          <a:ext cx="213373" cy="2133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4C3ED-02D2-4F9A-ADCF-DBF9531F6D1C}">
      <dsp:nvSpPr>
        <dsp:cNvPr id="0" name=""/>
        <dsp:cNvSpPr/>
      </dsp:nvSpPr>
      <dsp:spPr>
        <a:xfrm>
          <a:off x="448084" y="2009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User Registration</a:t>
          </a:r>
        </a:p>
      </dsp:txBody>
      <dsp:txXfrm>
        <a:off x="448084" y="2009"/>
        <a:ext cx="5253379" cy="387952"/>
      </dsp:txXfrm>
    </dsp:sp>
    <dsp:sp modelId="{348061BB-1494-4430-B70C-0C21A7CECE5D}">
      <dsp:nvSpPr>
        <dsp:cNvPr id="0" name=""/>
        <dsp:cNvSpPr/>
      </dsp:nvSpPr>
      <dsp:spPr>
        <a:xfrm>
          <a:off x="0" y="486949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54A43-D62F-48CB-BB01-DC08E58ACCBE}">
      <dsp:nvSpPr>
        <dsp:cNvPr id="0" name=""/>
        <dsp:cNvSpPr/>
      </dsp:nvSpPr>
      <dsp:spPr>
        <a:xfrm>
          <a:off x="117355" y="574238"/>
          <a:ext cx="213373" cy="2133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B94F9-7EE0-4858-9F6C-E3673C272B37}">
      <dsp:nvSpPr>
        <dsp:cNvPr id="0" name=""/>
        <dsp:cNvSpPr/>
      </dsp:nvSpPr>
      <dsp:spPr>
        <a:xfrm>
          <a:off x="448084" y="486949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Login &amp; Credentials management</a:t>
          </a:r>
        </a:p>
      </dsp:txBody>
      <dsp:txXfrm>
        <a:off x="448084" y="486949"/>
        <a:ext cx="5253379" cy="387952"/>
      </dsp:txXfrm>
    </dsp:sp>
    <dsp:sp modelId="{DAAC4941-CFF0-4FA9-91EF-410D75BE2847}">
      <dsp:nvSpPr>
        <dsp:cNvPr id="0" name=""/>
        <dsp:cNvSpPr/>
      </dsp:nvSpPr>
      <dsp:spPr>
        <a:xfrm>
          <a:off x="0" y="971889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1232A-CDBF-439E-8B2F-29C45D4B6629}">
      <dsp:nvSpPr>
        <dsp:cNvPr id="0" name=""/>
        <dsp:cNvSpPr/>
      </dsp:nvSpPr>
      <dsp:spPr>
        <a:xfrm>
          <a:off x="117355" y="1059178"/>
          <a:ext cx="213373" cy="2133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83D52-9A0D-419A-A3D1-D0AE5AECB641}">
      <dsp:nvSpPr>
        <dsp:cNvPr id="0" name=""/>
        <dsp:cNvSpPr/>
      </dsp:nvSpPr>
      <dsp:spPr>
        <a:xfrm>
          <a:off x="448084" y="971889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Photo management and storage</a:t>
          </a:r>
        </a:p>
      </dsp:txBody>
      <dsp:txXfrm>
        <a:off x="448084" y="971889"/>
        <a:ext cx="5253379" cy="387952"/>
      </dsp:txXfrm>
    </dsp:sp>
    <dsp:sp modelId="{74198B69-0B3C-4230-B2C6-F3A4490AA0F9}">
      <dsp:nvSpPr>
        <dsp:cNvPr id="0" name=""/>
        <dsp:cNvSpPr/>
      </dsp:nvSpPr>
      <dsp:spPr>
        <a:xfrm>
          <a:off x="0" y="1456829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84A2D-FF7D-4F15-8F45-3D3EE3BCB901}">
      <dsp:nvSpPr>
        <dsp:cNvPr id="0" name=""/>
        <dsp:cNvSpPr/>
      </dsp:nvSpPr>
      <dsp:spPr>
        <a:xfrm>
          <a:off x="117355" y="1544119"/>
          <a:ext cx="213373" cy="2133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2098C-A344-4639-BDC8-38C493744E22}">
      <dsp:nvSpPr>
        <dsp:cNvPr id="0" name=""/>
        <dsp:cNvSpPr/>
      </dsp:nvSpPr>
      <dsp:spPr>
        <a:xfrm>
          <a:off x="448084" y="1456829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Address manager</a:t>
          </a:r>
        </a:p>
      </dsp:txBody>
      <dsp:txXfrm>
        <a:off x="448084" y="1456829"/>
        <a:ext cx="5253379" cy="387952"/>
      </dsp:txXfrm>
    </dsp:sp>
    <dsp:sp modelId="{4FFF1979-2814-4E50-8704-24C5479A3A24}">
      <dsp:nvSpPr>
        <dsp:cNvPr id="0" name=""/>
        <dsp:cNvSpPr/>
      </dsp:nvSpPr>
      <dsp:spPr>
        <a:xfrm>
          <a:off x="0" y="1941769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A0E58-B016-4EC7-83DD-2FCFB8E465CF}">
      <dsp:nvSpPr>
        <dsp:cNvPr id="0" name=""/>
        <dsp:cNvSpPr/>
      </dsp:nvSpPr>
      <dsp:spPr>
        <a:xfrm>
          <a:off x="117355" y="2029059"/>
          <a:ext cx="213373" cy="2133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B16DE-3B22-4D3A-9076-9443485BAE29}">
      <dsp:nvSpPr>
        <dsp:cNvPr id="0" name=""/>
        <dsp:cNvSpPr/>
      </dsp:nvSpPr>
      <dsp:spPr>
        <a:xfrm>
          <a:off x="448084" y="1941769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Store front</a:t>
          </a:r>
        </a:p>
      </dsp:txBody>
      <dsp:txXfrm>
        <a:off x="448084" y="1941769"/>
        <a:ext cx="5253379" cy="387952"/>
      </dsp:txXfrm>
    </dsp:sp>
    <dsp:sp modelId="{16882EAC-7072-44C8-9EE1-3BA8D2E336D5}">
      <dsp:nvSpPr>
        <dsp:cNvPr id="0" name=""/>
        <dsp:cNvSpPr/>
      </dsp:nvSpPr>
      <dsp:spPr>
        <a:xfrm>
          <a:off x="0" y="2426709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4CCBA-5B66-45CE-8388-CAB09543E2E6}">
      <dsp:nvSpPr>
        <dsp:cNvPr id="0" name=""/>
        <dsp:cNvSpPr/>
      </dsp:nvSpPr>
      <dsp:spPr>
        <a:xfrm>
          <a:off x="117355" y="2513999"/>
          <a:ext cx="213373" cy="21337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DB2D3-4E88-4A42-80DA-99F02A4D4B0B}">
      <dsp:nvSpPr>
        <dsp:cNvPr id="0" name=""/>
        <dsp:cNvSpPr/>
      </dsp:nvSpPr>
      <dsp:spPr>
        <a:xfrm>
          <a:off x="448084" y="2426709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Inventory management</a:t>
          </a:r>
        </a:p>
      </dsp:txBody>
      <dsp:txXfrm>
        <a:off x="448084" y="2426709"/>
        <a:ext cx="5253379" cy="387952"/>
      </dsp:txXfrm>
    </dsp:sp>
    <dsp:sp modelId="{2016F6B2-AE30-4D95-A2A8-8A511691FF11}">
      <dsp:nvSpPr>
        <dsp:cNvPr id="0" name=""/>
        <dsp:cNvSpPr/>
      </dsp:nvSpPr>
      <dsp:spPr>
        <a:xfrm>
          <a:off x="0" y="2911650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0BF85D-5C3D-4042-A440-A59CEB14C2F2}">
      <dsp:nvSpPr>
        <dsp:cNvPr id="0" name=""/>
        <dsp:cNvSpPr/>
      </dsp:nvSpPr>
      <dsp:spPr>
        <a:xfrm>
          <a:off x="117355" y="2998939"/>
          <a:ext cx="213373" cy="21337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413FF-82D3-4B35-BB36-82AC0E7A5226}">
      <dsp:nvSpPr>
        <dsp:cNvPr id="0" name=""/>
        <dsp:cNvSpPr/>
      </dsp:nvSpPr>
      <dsp:spPr>
        <a:xfrm>
          <a:off x="448084" y="2911650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Shopping cart</a:t>
          </a:r>
        </a:p>
      </dsp:txBody>
      <dsp:txXfrm>
        <a:off x="448084" y="2911650"/>
        <a:ext cx="5253379" cy="387952"/>
      </dsp:txXfrm>
    </dsp:sp>
    <dsp:sp modelId="{057D99A9-4E6B-498B-A6CF-A7AEA31B356F}">
      <dsp:nvSpPr>
        <dsp:cNvPr id="0" name=""/>
        <dsp:cNvSpPr/>
      </dsp:nvSpPr>
      <dsp:spPr>
        <a:xfrm>
          <a:off x="0" y="3396590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02C79D-5BBE-4CE3-834A-46548E3D81BE}">
      <dsp:nvSpPr>
        <dsp:cNvPr id="0" name=""/>
        <dsp:cNvSpPr/>
      </dsp:nvSpPr>
      <dsp:spPr>
        <a:xfrm>
          <a:off x="117355" y="3483879"/>
          <a:ext cx="213373" cy="213373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4E549-9A65-4116-A389-23677322D953}">
      <dsp:nvSpPr>
        <dsp:cNvPr id="0" name=""/>
        <dsp:cNvSpPr/>
      </dsp:nvSpPr>
      <dsp:spPr>
        <a:xfrm>
          <a:off x="448084" y="3396590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Order management</a:t>
          </a:r>
        </a:p>
      </dsp:txBody>
      <dsp:txXfrm>
        <a:off x="448084" y="3396590"/>
        <a:ext cx="5253379" cy="387952"/>
      </dsp:txXfrm>
    </dsp:sp>
    <dsp:sp modelId="{5CA6E936-8D2B-4E55-A81C-892F36E74CA1}">
      <dsp:nvSpPr>
        <dsp:cNvPr id="0" name=""/>
        <dsp:cNvSpPr/>
      </dsp:nvSpPr>
      <dsp:spPr>
        <a:xfrm>
          <a:off x="0" y="3881530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08264-E753-4C6B-A77E-9D819D6C8107}">
      <dsp:nvSpPr>
        <dsp:cNvPr id="0" name=""/>
        <dsp:cNvSpPr/>
      </dsp:nvSpPr>
      <dsp:spPr>
        <a:xfrm>
          <a:off x="117355" y="3968819"/>
          <a:ext cx="213373" cy="213373"/>
        </a:xfrm>
        <a:prstGeom prst="rect">
          <a:avLst/>
        </a:prstGeom>
        <a:blipFill>
          <a:blip xmlns:r="http://schemas.openxmlformats.org/officeDocument/2006/relationships"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95DF4-3AAF-4CD7-A112-F4979B8E6C7D}">
      <dsp:nvSpPr>
        <dsp:cNvPr id="0" name=""/>
        <dsp:cNvSpPr/>
      </dsp:nvSpPr>
      <dsp:spPr>
        <a:xfrm>
          <a:off x="448084" y="3881530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Order Alerts</a:t>
          </a:r>
        </a:p>
      </dsp:txBody>
      <dsp:txXfrm>
        <a:off x="448084" y="3881530"/>
        <a:ext cx="5253379" cy="387952"/>
      </dsp:txXfrm>
    </dsp:sp>
    <dsp:sp modelId="{17B77642-43E6-4A66-B33C-AA4FE33F0319}">
      <dsp:nvSpPr>
        <dsp:cNvPr id="0" name=""/>
        <dsp:cNvSpPr/>
      </dsp:nvSpPr>
      <dsp:spPr>
        <a:xfrm>
          <a:off x="0" y="4366470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73381-9E51-489C-B4E7-6E6417253F58}">
      <dsp:nvSpPr>
        <dsp:cNvPr id="0" name=""/>
        <dsp:cNvSpPr/>
      </dsp:nvSpPr>
      <dsp:spPr>
        <a:xfrm>
          <a:off x="117355" y="4453759"/>
          <a:ext cx="213373" cy="213373"/>
        </a:xfrm>
        <a:prstGeom prst="rect">
          <a:avLst/>
        </a:prstGeom>
        <a:blipFill>
          <a:blip xmlns:r="http://schemas.openxmlformats.org/officeDocument/2006/relationships"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2198E-397C-4D38-A093-7CDF486C42BB}">
      <dsp:nvSpPr>
        <dsp:cNvPr id="0" name=""/>
        <dsp:cNvSpPr/>
      </dsp:nvSpPr>
      <dsp:spPr>
        <a:xfrm>
          <a:off x="448084" y="4366470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Order Tracker</a:t>
          </a:r>
        </a:p>
      </dsp:txBody>
      <dsp:txXfrm>
        <a:off x="448084" y="4366470"/>
        <a:ext cx="5253379" cy="387952"/>
      </dsp:txXfrm>
    </dsp:sp>
    <dsp:sp modelId="{447E4835-5E4D-43A2-A841-5E290BEB6F67}">
      <dsp:nvSpPr>
        <dsp:cNvPr id="0" name=""/>
        <dsp:cNvSpPr/>
      </dsp:nvSpPr>
      <dsp:spPr>
        <a:xfrm>
          <a:off x="0" y="4851410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D55CA-E7B0-4673-A44A-5A666C3C2BA2}">
      <dsp:nvSpPr>
        <dsp:cNvPr id="0" name=""/>
        <dsp:cNvSpPr/>
      </dsp:nvSpPr>
      <dsp:spPr>
        <a:xfrm>
          <a:off x="117355" y="4938699"/>
          <a:ext cx="213373" cy="213373"/>
        </a:xfrm>
        <a:prstGeom prst="rect">
          <a:avLst/>
        </a:prstGeom>
        <a:blipFill>
          <a:blip xmlns:r="http://schemas.openxmlformats.org/officeDocument/2006/relationships"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5520B-24D1-4495-8037-0D2D10D49611}">
      <dsp:nvSpPr>
        <dsp:cNvPr id="0" name=""/>
        <dsp:cNvSpPr/>
      </dsp:nvSpPr>
      <dsp:spPr>
        <a:xfrm>
          <a:off x="448084" y="4851410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Delivery hub</a:t>
          </a:r>
        </a:p>
      </dsp:txBody>
      <dsp:txXfrm>
        <a:off x="448084" y="4851410"/>
        <a:ext cx="5253379" cy="387952"/>
      </dsp:txXfrm>
    </dsp:sp>
    <dsp:sp modelId="{A3C55992-1C90-41AC-A799-A792660F6055}">
      <dsp:nvSpPr>
        <dsp:cNvPr id="0" name=""/>
        <dsp:cNvSpPr/>
      </dsp:nvSpPr>
      <dsp:spPr>
        <a:xfrm>
          <a:off x="0" y="5336350"/>
          <a:ext cx="5701464" cy="3879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D2301-5B75-4273-8892-5CFDE96A06A3}">
      <dsp:nvSpPr>
        <dsp:cNvPr id="0" name=""/>
        <dsp:cNvSpPr/>
      </dsp:nvSpPr>
      <dsp:spPr>
        <a:xfrm>
          <a:off x="117355" y="5423639"/>
          <a:ext cx="213373" cy="213373"/>
        </a:xfrm>
        <a:prstGeom prst="rect">
          <a:avLst/>
        </a:prstGeom>
        <a:blipFill>
          <a:blip xmlns:r="http://schemas.openxmlformats.org/officeDocument/2006/relationships"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45C91-D5FA-4252-A08D-DD959D91B4BB}">
      <dsp:nvSpPr>
        <dsp:cNvPr id="0" name=""/>
        <dsp:cNvSpPr/>
      </dsp:nvSpPr>
      <dsp:spPr>
        <a:xfrm>
          <a:off x="448084" y="5336350"/>
          <a:ext cx="5253379" cy="387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58" tIns="41058" rIns="41058" bIns="4105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Google map-based locating and tracking</a:t>
          </a:r>
        </a:p>
      </dsp:txBody>
      <dsp:txXfrm>
        <a:off x="448084" y="5336350"/>
        <a:ext cx="5253379" cy="3879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A1FC4-6C24-E9B4-B7DA-9709D932E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DF0F1-C7D1-671C-F060-8A4F5EE79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D341E-ECF6-29EB-C6ED-6A8496236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3AC00-B2E4-FB1B-CE03-B142FF329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71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A5D1-4BC6-F3F8-539A-6F83BFA7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712633-602A-04B5-08E1-5A9DBF565D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A98253-F9FD-0922-8299-5B1A91338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90A83-6C02-3544-2652-DCC7B9FBA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0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CCE77-43F5-D9AF-9C86-E38D0318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5B6AE-2AE3-14AA-BCDF-3EFC3A0494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729C8-440F-F9A4-D05D-B43AB2686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FDDBF-D31E-0EEC-1ED8-FF9A16176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95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4C096-6D9B-4C3B-2EB1-3CA9D7D6C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A149F-8548-E279-6953-066924D1C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5FC74-CEDD-3BF3-0CF1-3E81A2BF5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5904B-97CD-CE75-B82A-BFCADE0F2A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86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83229-2945-8278-CE8C-B183DC63B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1ECD50-233E-2AE0-0787-296BCB3A0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0B08D3-3A36-0309-2830-7E012DB0F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161D2-0DE2-2F89-BFA6-DE3A2BD0E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49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aterial.angular.io/" TargetMode="External"/><Relationship Id="rId13" Type="http://schemas.openxmlformats.org/officeDocument/2006/relationships/hyperlink" Target="https://spring.io/projects/spring-cloud-openfeign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mongodb.com/" TargetMode="External"/><Relationship Id="rId12" Type="http://schemas.openxmlformats.org/officeDocument/2006/relationships/hyperlink" Target="https://jwt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ring.io/projects/spring-boot" TargetMode="External"/><Relationship Id="rId11" Type="http://schemas.openxmlformats.org/officeDocument/2006/relationships/hyperlink" Target="https://github.com/angular/components/tree/main/src/google-maps#readme" TargetMode="External"/><Relationship Id="rId5" Type="http://schemas.openxmlformats.org/officeDocument/2006/relationships/hyperlink" Target="https://angular.io/" TargetMode="External"/><Relationship Id="rId10" Type="http://schemas.openxmlformats.org/officeDocument/2006/relationships/hyperlink" Target="https://developers.google.com/maps/documentation/javascript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etbootstrap.com/docs/5.3/getting-started/introduction/" TargetMode="External"/><Relationship Id="rId14" Type="http://schemas.openxmlformats.org/officeDocument/2006/relationships/hyperlink" Target="https://cloud.spring.io/spring-cloud-netflix/multi/multi__service_discovery_eureka_client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peckled surface with small dots&#10;&#10;Description automatically generated">
            <a:extLst>
              <a:ext uri="{FF2B5EF4-FFF2-40B4-BE49-F238E27FC236}">
                <a16:creationId xmlns:a16="http://schemas.microsoft.com/office/drawing/2014/main" id="{B234DC93-3539-8960-BDF0-AB5841132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2100" y="3429000"/>
            <a:ext cx="4407568" cy="2533375"/>
          </a:xfrm>
          <a:solidFill>
            <a:srgbClr val="71A6F2">
              <a:alpha val="67000"/>
            </a:srgbClr>
          </a:solidFill>
        </p:spPr>
        <p:txBody>
          <a:bodyPr anchor="b">
            <a:noAutofit/>
          </a:bodyPr>
          <a:lstStyle/>
          <a:p>
            <a:pPr algn="ctr"/>
            <a:r>
              <a:rPr lang="en-US" sz="6600" dirty="0">
                <a:latin typeface="Samarkan" panose="020B0500000000000000" pitchFamily="34" charset="0"/>
              </a:rPr>
              <a:t>E-Kirana</a:t>
            </a:r>
            <a:br>
              <a:rPr lang="en-US" sz="4000" dirty="0"/>
            </a:br>
            <a:br>
              <a:rPr lang="en-US" sz="4000" dirty="0"/>
            </a:br>
            <a:r>
              <a:rPr lang="en-US" sz="3200" dirty="0"/>
              <a:t>Food/Grocery Delivery App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1327-3636-824B-D99B-9DFC72EE5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F0A24A-BBF1-A535-5D16-40782866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96E1A8-441B-B019-93AD-4A52B1F43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14" y="781051"/>
            <a:ext cx="5330136" cy="532764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1A061DF-4270-9948-E686-3F5A1C324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544" y="2285999"/>
            <a:ext cx="3752850" cy="2286000"/>
          </a:xfrm>
          <a:solidFill>
            <a:srgbClr val="71A6F2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-US" dirty="0">
                <a:latin typeface="Samarkan" panose="020B0500000000000000" pitchFamily="34" charset="0"/>
              </a:rPr>
              <a:t>Future enhancements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A8CF05A-7384-8312-5487-A0BF0C0AE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6364" y="1285031"/>
            <a:ext cx="5715000" cy="4287936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r>
              <a:rPr lang="en-US" sz="2000" dirty="0"/>
              <a:t>- Payment gateway integration like </a:t>
            </a:r>
            <a:r>
              <a:rPr lang="en-US" sz="2000" dirty="0" err="1"/>
              <a:t>RazorPay</a:t>
            </a:r>
            <a:endParaRPr lang="en-US" sz="2000" dirty="0"/>
          </a:p>
          <a:p>
            <a:r>
              <a:rPr lang="en-US" sz="2000" dirty="0"/>
              <a:t>- Location based filtering of shops/available delivery</a:t>
            </a:r>
          </a:p>
          <a:p>
            <a:r>
              <a:rPr lang="en-US" sz="2000" dirty="0"/>
              <a:t>- Automated location update for carriers</a:t>
            </a:r>
          </a:p>
          <a:p>
            <a:r>
              <a:rPr lang="en-US" sz="2000" dirty="0"/>
              <a:t>- Alerts &amp; notifications via SMTP</a:t>
            </a:r>
          </a:p>
          <a:p>
            <a:r>
              <a:rPr lang="en-US" sz="2000" dirty="0"/>
              <a:t>- Cart persistence between sessions</a:t>
            </a:r>
          </a:p>
          <a:p>
            <a:r>
              <a:rPr lang="en-US" sz="2000" dirty="0"/>
              <a:t>- Login via Google/ Facebook credentials</a:t>
            </a:r>
          </a:p>
          <a:p>
            <a:r>
              <a:rPr lang="en-US" sz="2000" dirty="0"/>
              <a:t>- Image storage in cloud containers like AWS S3 and Azure</a:t>
            </a:r>
          </a:p>
        </p:txBody>
      </p:sp>
    </p:spTree>
    <p:extLst>
      <p:ext uri="{BB962C8B-B14F-4D97-AF65-F5344CB8AC3E}">
        <p14:creationId xmlns:p14="http://schemas.microsoft.com/office/powerpoint/2010/main" val="108831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27415-2574-0D2F-E8D4-469114CE4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4E55EA-E211-C635-4987-D8EDF60F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886A8-C112-E549-F4C7-E121766BC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88" y="1112318"/>
            <a:ext cx="4647511" cy="4633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50F94-3EA8-663D-194E-399699EC4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5" y="2951690"/>
            <a:ext cx="3492500" cy="974724"/>
          </a:xfrm>
          <a:solidFill>
            <a:srgbClr val="71A6F2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-US" dirty="0">
                <a:latin typeface="Samarkan" panose="020B0500000000000000" pitchFamily="34" charset="0"/>
              </a:rPr>
              <a:t>bibliography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5C69DB-8833-8402-CA2C-11102283A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150" y="1191151"/>
            <a:ext cx="6009293" cy="4475696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r>
              <a:rPr lang="en-US" sz="1400" dirty="0">
                <a:hlinkClick r:id="rId5"/>
              </a:rPr>
              <a:t>https://angular.io/</a:t>
            </a:r>
            <a:endParaRPr lang="en-US" sz="1400" dirty="0"/>
          </a:p>
          <a:p>
            <a:r>
              <a:rPr lang="en-US" sz="1400" dirty="0">
                <a:hlinkClick r:id="rId6"/>
              </a:rPr>
              <a:t>https://spring.io/projects/spring-boot</a:t>
            </a:r>
            <a:endParaRPr lang="en-US" sz="1400" dirty="0"/>
          </a:p>
          <a:p>
            <a:r>
              <a:rPr lang="en-US" sz="1400" dirty="0">
                <a:hlinkClick r:id="rId7"/>
              </a:rPr>
              <a:t>https://www.mongodb.com/</a:t>
            </a:r>
            <a:endParaRPr lang="en-US" sz="1400" dirty="0"/>
          </a:p>
          <a:p>
            <a:r>
              <a:rPr lang="en-US" sz="1400" dirty="0">
                <a:hlinkClick r:id="rId8"/>
              </a:rPr>
              <a:t>https://material.angular.io/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https://getbootstrap.com/docs/5.3/getting-started/introduction/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https://developers.google.com/maps/documentation/javascript</a:t>
            </a:r>
            <a:endParaRPr lang="en-US" sz="1400" dirty="0"/>
          </a:p>
          <a:p>
            <a:r>
              <a:rPr lang="en-US" sz="1400" dirty="0">
                <a:hlinkClick r:id="rId11"/>
              </a:rPr>
              <a:t>https://github.com/angular/components/tree/main/src/google-maps#readme</a:t>
            </a:r>
            <a:endParaRPr lang="en-US" sz="1400" dirty="0"/>
          </a:p>
          <a:p>
            <a:r>
              <a:rPr lang="en-US" sz="1400" dirty="0">
                <a:hlinkClick r:id="rId12"/>
              </a:rPr>
              <a:t>https://jwt.io/</a:t>
            </a:r>
            <a:endParaRPr lang="en-US" sz="1400" dirty="0"/>
          </a:p>
          <a:p>
            <a:r>
              <a:rPr lang="en-US" sz="1400" dirty="0">
                <a:hlinkClick r:id="rId13"/>
              </a:rPr>
              <a:t>https://spring.io/projects/spring-cloud-openfeign</a:t>
            </a:r>
            <a:endParaRPr lang="en-US" sz="1400" dirty="0"/>
          </a:p>
          <a:p>
            <a:r>
              <a:rPr lang="en-US" sz="1400" dirty="0">
                <a:hlinkClick r:id="rId14"/>
              </a:rPr>
              <a:t>https://cloud.spring.io/spring-cloud-netflix/multi/multi__service_discovery_eureka_clients.html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493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D0B02-FBDD-C1CD-1A63-47DDCF463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70F4F98-287F-2354-1FAF-BDCD49C62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F2F5880-3493-385C-E582-3C6604CDD975}"/>
              </a:ext>
            </a:extLst>
          </p:cNvPr>
          <p:cNvSpPr/>
          <p:nvPr/>
        </p:nvSpPr>
        <p:spPr>
          <a:xfrm>
            <a:off x="2815929" y="171450"/>
            <a:ext cx="6560142" cy="6553200"/>
          </a:xfrm>
          <a:prstGeom prst="ellipse">
            <a:avLst/>
          </a:prstGeom>
          <a:solidFill>
            <a:srgbClr val="71A6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21C13C-C4F3-4690-7F3E-A32638C68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067" y="171166"/>
            <a:ext cx="6559865" cy="65537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4C4D335-284D-89EC-BA10-14B45D91B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2807" y="2775856"/>
            <a:ext cx="4186385" cy="1344387"/>
          </a:xfrm>
          <a:solidFill>
            <a:srgbClr val="71A6F2">
              <a:alpha val="78000"/>
            </a:srgbClr>
          </a:solidFill>
        </p:spPr>
        <p:txBody>
          <a:bodyPr/>
          <a:lstStyle/>
          <a:p>
            <a:r>
              <a:rPr lang="en-US" sz="4400" dirty="0">
                <a:latin typeface="Samarkan" panose="020B0500000000000000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82272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7031C-002B-780A-D031-C6E8E70B9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peckled surface with small dots&#10;&#10;Description automatically generated">
            <a:extLst>
              <a:ext uri="{FF2B5EF4-FFF2-40B4-BE49-F238E27FC236}">
                <a16:creationId xmlns:a16="http://schemas.microsoft.com/office/drawing/2014/main" id="{C4DAA470-09A0-2C0E-18B2-E046CF449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F0EB6A-C409-28AF-6900-7A9D091CF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2700" y="4083049"/>
            <a:ext cx="5436268" cy="1263375"/>
          </a:xfrm>
          <a:solidFill>
            <a:srgbClr val="71A6F2">
              <a:alpha val="65000"/>
            </a:srgbClr>
          </a:solidFill>
        </p:spPr>
        <p:txBody>
          <a:bodyPr anchor="b">
            <a:noAutofit/>
          </a:bodyPr>
          <a:lstStyle/>
          <a:p>
            <a:pPr algn="ctr"/>
            <a:r>
              <a:rPr lang="en-US" sz="6600" dirty="0">
                <a:latin typeface="Samarkan" panose="020B0500000000000000" pitchFamily="34" charset="0"/>
              </a:rPr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7118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237CBC-059B-B408-2C9A-DC5705ED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0DE67E-5738-46B4-15AC-1EBC3D9EB8A1}"/>
              </a:ext>
            </a:extLst>
          </p:cNvPr>
          <p:cNvSpPr/>
          <p:nvPr/>
        </p:nvSpPr>
        <p:spPr>
          <a:xfrm>
            <a:off x="482600" y="1117600"/>
            <a:ext cx="4616450" cy="4629150"/>
          </a:xfrm>
          <a:prstGeom prst="ellipse">
            <a:avLst/>
          </a:prstGeom>
          <a:solidFill>
            <a:srgbClr val="71A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300" y="3070224"/>
            <a:ext cx="2028050" cy="717550"/>
          </a:xfrm>
          <a:solidFill>
            <a:srgbClr val="71A6F2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-US" dirty="0">
                <a:latin typeface="Samarkan" panose="020B0500000000000000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7" y="839254"/>
            <a:ext cx="5075843" cy="5199596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- Objective</a:t>
            </a:r>
          </a:p>
          <a:p>
            <a:r>
              <a:rPr lang="en-US" dirty="0"/>
              <a:t>- Project Introduction</a:t>
            </a:r>
          </a:p>
          <a:p>
            <a:r>
              <a:rPr lang="en-US" dirty="0"/>
              <a:t>- Tools &amp; Technologies used</a:t>
            </a:r>
          </a:p>
          <a:p>
            <a:r>
              <a:rPr lang="en-US" dirty="0"/>
              <a:t>- Functionalities Implemented</a:t>
            </a:r>
          </a:p>
          <a:p>
            <a:r>
              <a:rPr lang="en-US" dirty="0"/>
              <a:t>- Architecture and flow explanation</a:t>
            </a:r>
          </a:p>
          <a:p>
            <a:r>
              <a:rPr lang="en-US" dirty="0"/>
              <a:t>- Walkthrough &amp; Demo</a:t>
            </a:r>
          </a:p>
          <a:p>
            <a:r>
              <a:rPr lang="en-US" dirty="0"/>
              <a:t>- Future Enhancements</a:t>
            </a:r>
          </a:p>
          <a:p>
            <a:r>
              <a:rPr lang="en-US" dirty="0"/>
              <a:t>- Q &amp; A</a:t>
            </a:r>
          </a:p>
          <a:p>
            <a:r>
              <a:rPr lang="en-US" dirty="0"/>
              <a:t>- Bibliography</a:t>
            </a:r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402FDE-B977-C045-6A79-C08F4417D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FA6CDBA-1A24-3257-85D8-0AD103F61EE2}"/>
              </a:ext>
            </a:extLst>
          </p:cNvPr>
          <p:cNvSpPr/>
          <p:nvPr/>
        </p:nvSpPr>
        <p:spPr>
          <a:xfrm>
            <a:off x="2815929" y="171450"/>
            <a:ext cx="6560142" cy="6553200"/>
          </a:xfrm>
          <a:prstGeom prst="ellipse">
            <a:avLst/>
          </a:prstGeom>
          <a:solidFill>
            <a:srgbClr val="71A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62A2E0-DAD3-E7E2-7810-757AB6DCA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2035625"/>
            <a:ext cx="6560142" cy="771075"/>
          </a:xfrm>
        </p:spPr>
        <p:txBody>
          <a:bodyPr/>
          <a:lstStyle/>
          <a:p>
            <a:r>
              <a:rPr lang="en-US" sz="4400" dirty="0">
                <a:latin typeface="Samarkan" panose="020B0500000000000000" pitchFamily="34" charset="0"/>
              </a:rPr>
              <a:t>Team</a:t>
            </a:r>
          </a:p>
        </p:txBody>
      </p:sp>
      <p:pic>
        <p:nvPicPr>
          <p:cNvPr id="8" name="Picture 7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F16E09A-B23B-8CB5-B965-5D6B53B6D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3479390"/>
            <a:ext cx="1308100" cy="1343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254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D0EFF3-5654-32AD-ED37-2FC716624149}"/>
              </a:ext>
            </a:extLst>
          </p:cNvPr>
          <p:cNvSpPr txBox="1"/>
          <p:nvPr/>
        </p:nvSpPr>
        <p:spPr>
          <a:xfrm>
            <a:off x="5848350" y="3589088"/>
            <a:ext cx="242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Pratyush Pande</a:t>
            </a:r>
          </a:p>
          <a:p>
            <a:r>
              <a:rPr lang="en-US" dirty="0"/>
              <a:t>B. Tech, Electronics</a:t>
            </a:r>
          </a:p>
          <a:p>
            <a:r>
              <a:rPr lang="en-US" dirty="0"/>
              <a:t>Dehradun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17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9C746-ADA1-151B-6F2F-13D1E816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6E5A42-69C9-9F6A-EE8A-C2D1EA33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8C89B0C-56F0-F2E0-CF37-48D812E71D7B}"/>
              </a:ext>
            </a:extLst>
          </p:cNvPr>
          <p:cNvSpPr/>
          <p:nvPr/>
        </p:nvSpPr>
        <p:spPr>
          <a:xfrm>
            <a:off x="482600" y="1117600"/>
            <a:ext cx="4616450" cy="4629150"/>
          </a:xfrm>
          <a:prstGeom prst="ellipse">
            <a:avLst/>
          </a:prstGeom>
          <a:solidFill>
            <a:srgbClr val="71A6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D1ECC-3CB5-43AA-98EE-2EAD4AF0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2951690"/>
            <a:ext cx="2889250" cy="974724"/>
          </a:xfrm>
          <a:solidFill>
            <a:srgbClr val="71A6F2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-US" dirty="0">
                <a:latin typeface="Samarkan" panose="020B0500000000000000" pitchFamily="34" charset="0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2E173-D835-DA96-C288-ADD1CD7E7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8150" y="930802"/>
            <a:ext cx="6210300" cy="5016500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r>
              <a:rPr lang="en-US" sz="2000" dirty="0"/>
              <a:t>- Food/grocery delivery platform</a:t>
            </a:r>
          </a:p>
          <a:p>
            <a:r>
              <a:rPr lang="en-US" sz="2000" dirty="0"/>
              <a:t>- Helps Customers to order items from shops and track delivery</a:t>
            </a:r>
          </a:p>
          <a:p>
            <a:r>
              <a:rPr lang="en-US" sz="2000" dirty="0"/>
              <a:t>- Helps Sellers to list their shop and products for sale and manage orders</a:t>
            </a:r>
          </a:p>
          <a:p>
            <a:r>
              <a:rPr lang="en-US" sz="2000" dirty="0"/>
              <a:t>- Allow Carriers to accept and coordinate deliveries</a:t>
            </a:r>
          </a:p>
          <a:p>
            <a:r>
              <a:rPr lang="en-US" sz="2000" dirty="0"/>
              <a:t>- Provide  aesthetic and user-friendly front-end UI for data entry and update</a:t>
            </a:r>
          </a:p>
          <a:p>
            <a:r>
              <a:rPr lang="en-US" sz="2000" dirty="0"/>
              <a:t> - Expose Robust and Secure back-end to store and serve user data</a:t>
            </a:r>
          </a:p>
        </p:txBody>
      </p:sp>
    </p:spTree>
    <p:extLst>
      <p:ext uri="{BB962C8B-B14F-4D97-AF65-F5344CB8AC3E}">
        <p14:creationId xmlns:p14="http://schemas.microsoft.com/office/powerpoint/2010/main" val="19536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66C725-5ACB-2C69-5E18-00D1954C0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901A5-8732-A8E9-2D04-20ACDE040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14" y="781051"/>
            <a:ext cx="5330136" cy="532764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7E96CA-2276-4AB4-409C-ABBE2DB2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150" y="2285999"/>
            <a:ext cx="3429000" cy="2286000"/>
          </a:xfrm>
          <a:solidFill>
            <a:srgbClr val="71A6F2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-US" dirty="0">
                <a:latin typeface="Samarkan" panose="020B0500000000000000" pitchFamily="34" charset="0"/>
              </a:rPr>
              <a:t>Tools </a:t>
            </a:r>
            <a:br>
              <a:rPr lang="en-US" dirty="0">
                <a:latin typeface="Samarkan" panose="020B0500000000000000" pitchFamily="34" charset="0"/>
              </a:rPr>
            </a:br>
            <a:r>
              <a:rPr lang="en-US" dirty="0">
                <a:latin typeface="Samarkan" panose="020B0500000000000000" pitchFamily="34" charset="0"/>
              </a:rPr>
              <a:t>&amp; technologies</a:t>
            </a:r>
          </a:p>
        </p:txBody>
      </p:sp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66032E51-2241-06E1-C14B-C722A51489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204193"/>
              </p:ext>
            </p:extLst>
          </p:nvPr>
        </p:nvGraphicFramePr>
        <p:xfrm>
          <a:off x="6007937" y="928488"/>
          <a:ext cx="5701464" cy="5001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354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3B52FDE-C226-4763-BBC0-6B1F770AA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03B52FDE-C226-4763-BBC0-6B1F770AA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03B52FDE-C226-4763-BBC0-6B1F770AA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03B52FDE-C226-4763-BBC0-6B1F770AA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1041D8-A131-4231-A2BF-3D2B141A7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5B1041D8-A131-4231-A2BF-3D2B141A76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5B1041D8-A131-4231-A2BF-3D2B141A7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5B1041D8-A131-4231-A2BF-3D2B141A7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77B7F13-A3C5-46AE-9E26-DE6BE0CCB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graphicEl>
                                              <a:dgm id="{377B7F13-A3C5-46AE-9E26-DE6BE0CCB0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graphicEl>
                                              <a:dgm id="{377B7F13-A3C5-46AE-9E26-DE6BE0CCB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graphicEl>
                                              <a:dgm id="{377B7F13-A3C5-46AE-9E26-DE6BE0CCB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294FCA-81D1-4BE7-BE02-A74E8939C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graphicEl>
                                              <a:dgm id="{3C294FCA-81D1-4BE7-BE02-A74E8939C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graphicEl>
                                              <a:dgm id="{3C294FCA-81D1-4BE7-BE02-A74E8939C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graphicEl>
                                              <a:dgm id="{3C294FCA-81D1-4BE7-BE02-A74E8939C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042F0E9-ADEF-4298-B052-4FD4D819B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graphicEl>
                                              <a:dgm id="{7042F0E9-ADEF-4298-B052-4FD4D819B6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graphicEl>
                                              <a:dgm id="{7042F0E9-ADEF-4298-B052-4FD4D819B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graphicEl>
                                              <a:dgm id="{7042F0E9-ADEF-4298-B052-4FD4D819B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E14046-D488-4BB6-8BF4-01841CF88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graphicEl>
                                              <a:dgm id="{93E14046-D488-4BB6-8BF4-01841CF889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graphicEl>
                                              <a:dgm id="{93E14046-D488-4BB6-8BF4-01841CF88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graphicEl>
                                              <a:dgm id="{93E14046-D488-4BB6-8BF4-01841CF88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9BF1A89-DD3E-4483-B4E5-F83465824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graphicEl>
                                              <a:dgm id="{A9BF1A89-DD3E-4483-B4E5-F83465824D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graphicEl>
                                              <a:dgm id="{A9BF1A89-DD3E-4483-B4E5-F83465824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graphicEl>
                                              <a:dgm id="{A9BF1A89-DD3E-4483-B4E5-F83465824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FC545C-2842-47D5-B09D-4502BF525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graphicEl>
                                              <a:dgm id="{78FC545C-2842-47D5-B09D-4502BF5257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graphicEl>
                                              <a:dgm id="{78FC545C-2842-47D5-B09D-4502BF525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graphicEl>
                                              <a:dgm id="{78FC545C-2842-47D5-B09D-4502BF525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3563A0F-2E9F-475F-93C2-C4468F5E3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graphicEl>
                                              <a:dgm id="{D3563A0F-2E9F-475F-93C2-C4468F5E36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graphicEl>
                                              <a:dgm id="{D3563A0F-2E9F-475F-93C2-C4468F5E3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graphicEl>
                                              <a:dgm id="{D3563A0F-2E9F-475F-93C2-C4468F5E3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AE6BA7-4944-4368-BE62-BC6E04BC7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>
                                            <p:graphicEl>
                                              <a:dgm id="{1DAE6BA7-4944-4368-BE62-BC6E04BC7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graphicEl>
                                              <a:dgm id="{1DAE6BA7-4944-4368-BE62-BC6E04BC7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graphicEl>
                                              <a:dgm id="{1DAE6BA7-4944-4368-BE62-BC6E04BC7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6E31255-8064-44F0-BEF5-C48FA4E58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graphicEl>
                                              <a:dgm id="{16E31255-8064-44F0-BEF5-C48FA4E585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graphicEl>
                                              <a:dgm id="{16E31255-8064-44F0-BEF5-C48FA4E58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graphicEl>
                                              <a:dgm id="{16E31255-8064-44F0-BEF5-C48FA4E58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1AED9E2-93EF-4659-B8D6-B814E0915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>
                                            <p:graphicEl>
                                              <a:dgm id="{A1AED9E2-93EF-4659-B8D6-B814E0915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graphicEl>
                                              <a:dgm id="{A1AED9E2-93EF-4659-B8D6-B814E0915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graphicEl>
                                              <a:dgm id="{A1AED9E2-93EF-4659-B8D6-B814E0915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A20422E-E73A-4C4E-BE2E-882F700FD2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graphicEl>
                                              <a:dgm id="{AA20422E-E73A-4C4E-BE2E-882F700FD2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graphicEl>
                                              <a:dgm id="{AA20422E-E73A-4C4E-BE2E-882F700FD2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graphicEl>
                                              <a:dgm id="{AA20422E-E73A-4C4E-BE2E-882F700FD2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62788B-5B31-429E-82C2-B2F020959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graphicEl>
                                              <a:dgm id="{AE62788B-5B31-429E-82C2-B2F0209599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graphicEl>
                                              <a:dgm id="{AE62788B-5B31-429E-82C2-B2F020959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graphicEl>
                                              <a:dgm id="{AE62788B-5B31-429E-82C2-B2F0209599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4ADF18A-BC53-4AAF-910D-936B244AC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>
                                            <p:graphicEl>
                                              <a:dgm id="{D4ADF18A-BC53-4AAF-910D-936B244ACE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>
                                            <p:graphicEl>
                                              <a:dgm id="{D4ADF18A-BC53-4AAF-910D-936B244AC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>
                                            <p:graphicEl>
                                              <a:dgm id="{D4ADF18A-BC53-4AAF-910D-936B244AC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A7953-FD55-7E15-D0C4-F0BE6B49A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C3B76-4E4F-595A-8991-BE3F6392F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0CD841-5824-32EC-0E98-B2FE3E1F2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88" y="1112318"/>
            <a:ext cx="4647511" cy="4633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E0472-5396-86F6-0304-04D4CEFE6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2652447"/>
            <a:ext cx="3860800" cy="1553104"/>
          </a:xfrm>
          <a:solidFill>
            <a:srgbClr val="71A6F2">
              <a:alpha val="70000"/>
            </a:srgbClr>
          </a:solidFill>
        </p:spPr>
        <p:txBody>
          <a:bodyPr>
            <a:noAutofit/>
          </a:bodyPr>
          <a:lstStyle/>
          <a:p>
            <a:r>
              <a:rPr lang="en-US" dirty="0">
                <a:latin typeface="Samarkan" panose="020B0500000000000000" pitchFamily="34" charset="0"/>
              </a:rPr>
              <a:t>Functionalities Implemented</a:t>
            </a: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57DC9A6E-AA83-8460-1BE2-03D6DCEFE6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867166"/>
              </p:ext>
            </p:extLst>
          </p:nvPr>
        </p:nvGraphicFramePr>
        <p:xfrm>
          <a:off x="5661861" y="565843"/>
          <a:ext cx="5701464" cy="5726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8483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4312A-7221-03BF-853E-EA43AE653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C13487-C2B5-0E88-C10E-ADB00EE5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1437417-177A-ABBC-90FB-40352992BD9D}"/>
              </a:ext>
            </a:extLst>
          </p:cNvPr>
          <p:cNvSpPr/>
          <p:nvPr/>
        </p:nvSpPr>
        <p:spPr>
          <a:xfrm>
            <a:off x="2815929" y="171450"/>
            <a:ext cx="6560142" cy="6553200"/>
          </a:xfrm>
          <a:prstGeom prst="ellipse">
            <a:avLst/>
          </a:prstGeom>
          <a:solidFill>
            <a:srgbClr val="71A6F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8DF4E6-6E40-D74C-ECD1-B8EE6AA5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067" y="171166"/>
            <a:ext cx="6559865" cy="65537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C9E9C62-D46A-D731-D62A-C389259AD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9664" y="2275112"/>
            <a:ext cx="5032671" cy="2345875"/>
          </a:xfrm>
        </p:spPr>
        <p:txBody>
          <a:bodyPr/>
          <a:lstStyle/>
          <a:p>
            <a:r>
              <a:rPr lang="en-US" sz="4400" dirty="0">
                <a:latin typeface="Samarkan" panose="020B0500000000000000" pitchFamily="34" charset="0"/>
              </a:rPr>
              <a:t>Architecture</a:t>
            </a:r>
            <a:br>
              <a:rPr lang="en-US" sz="4400" dirty="0">
                <a:latin typeface="Samarkan" panose="020B0500000000000000" pitchFamily="34" charset="0"/>
              </a:rPr>
            </a:br>
            <a:r>
              <a:rPr lang="en-US" sz="4400" dirty="0">
                <a:latin typeface="Samarkan" panose="020B0500000000000000" pitchFamily="34" charset="0"/>
              </a:rPr>
              <a:t>&amp;</a:t>
            </a:r>
            <a:br>
              <a:rPr lang="en-US" sz="4400" dirty="0">
                <a:latin typeface="Samarkan" panose="020B0500000000000000" pitchFamily="34" charset="0"/>
              </a:rPr>
            </a:br>
            <a:r>
              <a:rPr lang="en-US" sz="4400" dirty="0">
                <a:latin typeface="Samarkan" panose="020B0500000000000000" pitchFamily="34" charset="0"/>
              </a:rPr>
              <a:t>Flow diagrams</a:t>
            </a:r>
          </a:p>
        </p:txBody>
      </p:sp>
    </p:spTree>
    <p:extLst>
      <p:ext uri="{BB962C8B-B14F-4D97-AF65-F5344CB8AC3E}">
        <p14:creationId xmlns:p14="http://schemas.microsoft.com/office/powerpoint/2010/main" val="3543403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DD0EEE-1691-0767-7BC1-7BFCE5701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29" y="0"/>
            <a:ext cx="843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3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6EEC7-3942-68C4-D507-06F36BB3A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peckled surface with small dots&#10;&#10;Description automatically generated">
            <a:extLst>
              <a:ext uri="{FF2B5EF4-FFF2-40B4-BE49-F238E27FC236}">
                <a16:creationId xmlns:a16="http://schemas.microsoft.com/office/drawing/2014/main" id="{938977F4-5615-E4E6-CAC9-B32F85484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076C352-40CD-3419-B943-D8A8F2D6C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4700" y="3429000"/>
            <a:ext cx="3861468" cy="2330175"/>
          </a:xfrm>
          <a:solidFill>
            <a:srgbClr val="71A6F2">
              <a:alpha val="67000"/>
            </a:srgbClr>
          </a:solidFill>
        </p:spPr>
        <p:txBody>
          <a:bodyPr anchor="b">
            <a:noAutofit/>
          </a:bodyPr>
          <a:lstStyle/>
          <a:p>
            <a:pPr algn="ctr"/>
            <a:r>
              <a:rPr lang="en-US" sz="4800" dirty="0">
                <a:latin typeface="Samarkan" panose="020B0500000000000000" pitchFamily="34" charset="0"/>
              </a:rPr>
              <a:t>Walkthrough </a:t>
            </a:r>
            <a:br>
              <a:rPr lang="en-US" sz="4800" dirty="0">
                <a:latin typeface="Samarkan" panose="020B0500000000000000" pitchFamily="34" charset="0"/>
              </a:rPr>
            </a:br>
            <a:r>
              <a:rPr lang="en-US" sz="4800" dirty="0">
                <a:latin typeface="Samarkan" panose="020B0500000000000000" pitchFamily="34" charset="0"/>
              </a:rPr>
              <a:t>&amp;</a:t>
            </a:r>
            <a:br>
              <a:rPr lang="en-US" sz="4800" dirty="0">
                <a:latin typeface="Samarkan" panose="020B0500000000000000" pitchFamily="34" charset="0"/>
              </a:rPr>
            </a:br>
            <a:r>
              <a:rPr lang="en-US" sz="4800" dirty="0">
                <a:latin typeface="Samarkan" panose="020B0500000000000000" pitchFamily="34" charset="0"/>
              </a:rPr>
              <a:t> Demo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733212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{0FBE4EA4-C2A5-427B-9CD3-4D10107067D2}tf78504181_win32</Template>
  <TotalTime>207</TotalTime>
  <Words>367</Words>
  <Application>Microsoft Office PowerPoint</Application>
  <PresentationFormat>Widescreen</PresentationFormat>
  <Paragraphs>71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Arial</vt:lpstr>
      <vt:lpstr>Avenir Next LT Pro</vt:lpstr>
      <vt:lpstr>Avenir Next LT Pro Light</vt:lpstr>
      <vt:lpstr>Calibri</vt:lpstr>
      <vt:lpstr>Samarkan</vt:lpstr>
      <vt:lpstr>Tw Cen MT</vt:lpstr>
      <vt:lpstr>Custom</vt:lpstr>
      <vt:lpstr>E-Kirana  Food/Grocery Delivery App</vt:lpstr>
      <vt:lpstr>Agenda</vt:lpstr>
      <vt:lpstr>Team</vt:lpstr>
      <vt:lpstr>Objective</vt:lpstr>
      <vt:lpstr>Tools  &amp; technologies</vt:lpstr>
      <vt:lpstr>Functionalities Implemented</vt:lpstr>
      <vt:lpstr>Architecture &amp; Flow diagrams</vt:lpstr>
      <vt:lpstr>PowerPoint Presentation</vt:lpstr>
      <vt:lpstr>Walkthrough  &amp;  Demo</vt:lpstr>
      <vt:lpstr>Future enhancements</vt:lpstr>
      <vt:lpstr>bibliography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E-Kirana   A Food/Grocery Delivery App</dc:title>
  <dc:creator>Pratyush Pande</dc:creator>
  <cp:lastModifiedBy>Pratyush Pande</cp:lastModifiedBy>
  <cp:revision>9</cp:revision>
  <dcterms:created xsi:type="dcterms:W3CDTF">2024-02-16T06:17:33Z</dcterms:created>
  <dcterms:modified xsi:type="dcterms:W3CDTF">2024-02-16T09:46:06Z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